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77" r:id="rId2"/>
    <p:sldId id="257" r:id="rId3"/>
    <p:sldId id="260" r:id="rId4"/>
    <p:sldId id="261" r:id="rId5"/>
    <p:sldId id="263" r:id="rId6"/>
    <p:sldId id="258" r:id="rId7"/>
    <p:sldId id="264" r:id="rId8"/>
    <p:sldId id="266" r:id="rId9"/>
    <p:sldId id="398" r:id="rId10"/>
    <p:sldId id="274" r:id="rId11"/>
    <p:sldId id="399" r:id="rId12"/>
    <p:sldId id="400" r:id="rId13"/>
    <p:sldId id="270" r:id="rId14"/>
    <p:sldId id="402" r:id="rId15"/>
    <p:sldId id="283" r:id="rId16"/>
    <p:sldId id="40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5E9"/>
    <a:srgbClr val="223B35"/>
    <a:srgbClr val="286043"/>
    <a:srgbClr val="D7E8E2"/>
    <a:srgbClr val="78B8B8"/>
    <a:srgbClr val="393A3C"/>
    <a:srgbClr val="D85145"/>
    <a:srgbClr val="E2DCCC"/>
    <a:srgbClr val="F0F0F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52" autoAdjust="0"/>
    <p:restoredTop sz="94816" autoAdjust="0"/>
  </p:normalViewPr>
  <p:slideViewPr>
    <p:cSldViewPr snapToGrid="0" showGuides="1">
      <p:cViewPr>
        <p:scale>
          <a:sx n="75" d="100"/>
          <a:sy n="75" d="100"/>
        </p:scale>
        <p:origin x="219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23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44B5EE-2E74-40C0-8EF6-F95F3CB82DF0}" type="datetimeFigureOut">
              <a:rPr lang="en-ID" smtClean="0"/>
              <a:t>25/12/2025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302A33-762B-446B-97EE-F5A29A9F1DC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46045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A33-762B-446B-97EE-F5A29A9F1DC4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21643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A33-762B-446B-97EE-F5A29A9F1DC4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71964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A33-762B-446B-97EE-F5A29A9F1DC4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59889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A33-762B-446B-97EE-F5A29A9F1DC4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41480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A33-762B-446B-97EE-F5A29A9F1DC4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2414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42CDAA-E502-F8FC-58E6-F678A0CA0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E96274-EC18-E646-72DB-CD83E102A2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8946D6-77F2-9E9F-CCF0-D6C92048B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410967-4C9B-130E-33DD-CD160CF303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A33-762B-446B-97EE-F5A29A9F1DC4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40294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A33-762B-446B-97EE-F5A29A9F1DC4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8172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c43d77b96f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g2c43d77b96f_0_2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2c43d77b96f_0_2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02A33-762B-446B-97EE-F5A29A9F1DC4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53773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43;p2">
            <a:extLst>
              <a:ext uri="{FF2B5EF4-FFF2-40B4-BE49-F238E27FC236}">
                <a16:creationId xmlns:a16="http://schemas.microsoft.com/office/drawing/2014/main" id="{E6678588-7C03-B955-2568-0B2492EB8BFC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3155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E748EC96-84E2-7FC8-39F1-CE054B1DB7A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55135" y="2446580"/>
            <a:ext cx="4107441" cy="2120400"/>
          </a:xfrm>
          <a:pattFill prst="pct10">
            <a:fgClr>
              <a:schemeClr val="bg1"/>
            </a:fgClr>
            <a:bgClr>
              <a:schemeClr val="bg1">
                <a:lumMod val="7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  <p:sp>
        <p:nvSpPr>
          <p:cNvPr id="4" name="Google Shape;43;p2">
            <a:extLst>
              <a:ext uri="{FF2B5EF4-FFF2-40B4-BE49-F238E27FC236}">
                <a16:creationId xmlns:a16="http://schemas.microsoft.com/office/drawing/2014/main" id="{D503DFC2-4C1B-F1D8-5EA3-C2434DCDCB7A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5118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EC759F38-3BD3-5578-77A2-B5BE050FC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454424" y="1899320"/>
            <a:ext cx="2587670" cy="3942679"/>
          </a:xfrm>
          <a:pattFill prst="pct10">
            <a:fgClr>
              <a:schemeClr val="bg1"/>
            </a:fgClr>
            <a:bgClr>
              <a:schemeClr val="bg1">
                <a:lumMod val="7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  <p:sp>
        <p:nvSpPr>
          <p:cNvPr id="3" name="Google Shape;43;p2">
            <a:extLst>
              <a:ext uri="{FF2B5EF4-FFF2-40B4-BE49-F238E27FC236}">
                <a16:creationId xmlns:a16="http://schemas.microsoft.com/office/drawing/2014/main" id="{D93B4439-0928-165A-CD0B-B4D0EE2D717C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85460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9FC01486-C37D-F176-1FA9-5E170A99CC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457200" y="1804279"/>
            <a:ext cx="4550063" cy="2879724"/>
          </a:xfrm>
          <a:prstGeom prst="roundRect">
            <a:avLst/>
          </a:prstGeom>
          <a:pattFill prst="pct10">
            <a:fgClr>
              <a:schemeClr val="bg1"/>
            </a:fgClr>
            <a:bgClr>
              <a:schemeClr val="bg1">
                <a:lumMod val="7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19981657-5035-C532-A99D-BE67600DA53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60136" y="1804279"/>
            <a:ext cx="4092862" cy="2879724"/>
          </a:xfrm>
          <a:prstGeom prst="roundRect">
            <a:avLst/>
          </a:prstGeom>
          <a:pattFill prst="pct10">
            <a:fgClr>
              <a:schemeClr val="bg1"/>
            </a:fgClr>
            <a:bgClr>
              <a:schemeClr val="bg1">
                <a:lumMod val="7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5970055C-B601-D1F7-155F-C4F4CEA631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520269" y="1804279"/>
            <a:ext cx="4220371" cy="2879724"/>
          </a:xfrm>
          <a:prstGeom prst="roundRect">
            <a:avLst/>
          </a:prstGeom>
          <a:pattFill prst="pct10">
            <a:fgClr>
              <a:schemeClr val="bg1"/>
            </a:fgClr>
            <a:bgClr>
              <a:schemeClr val="bg1">
                <a:lumMod val="7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  <p:sp>
        <p:nvSpPr>
          <p:cNvPr id="11" name="Google Shape;43;p2">
            <a:extLst>
              <a:ext uri="{FF2B5EF4-FFF2-40B4-BE49-F238E27FC236}">
                <a16:creationId xmlns:a16="http://schemas.microsoft.com/office/drawing/2014/main" id="{A983CD6C-7E98-FC2A-62BF-3694AF26D39E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92200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43;p2">
            <a:extLst>
              <a:ext uri="{FF2B5EF4-FFF2-40B4-BE49-F238E27FC236}">
                <a16:creationId xmlns:a16="http://schemas.microsoft.com/office/drawing/2014/main" id="{77BC733F-B34E-5F21-D83B-71F1D48C7F4E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7729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2246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3;p2">
            <a:extLst>
              <a:ext uri="{FF2B5EF4-FFF2-40B4-BE49-F238E27FC236}">
                <a16:creationId xmlns:a16="http://schemas.microsoft.com/office/drawing/2014/main" id="{A579DA8E-0277-DFBD-29E9-99CC971F2AB0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D66A6A45-1070-A450-3A8E-000C59CA01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522720" cy="6858000"/>
          </a:xfr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18645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58ED1296-F280-8DC4-9E2F-383909F98C7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199454" y="726311"/>
            <a:ext cx="4224760" cy="5405377"/>
          </a:xfrm>
          <a:prstGeom prst="roundRect">
            <a:avLst>
              <a:gd name="adj" fmla="val 11617"/>
            </a:avLst>
          </a:prstGeom>
          <a:pattFill prst="pct10">
            <a:fgClr>
              <a:schemeClr val="bg1"/>
            </a:fgClr>
            <a:bgClr>
              <a:schemeClr val="bg1">
                <a:lumMod val="7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  <p:sp>
        <p:nvSpPr>
          <p:cNvPr id="4" name="Google Shape;43;p2">
            <a:extLst>
              <a:ext uri="{FF2B5EF4-FFF2-40B4-BE49-F238E27FC236}">
                <a16:creationId xmlns:a16="http://schemas.microsoft.com/office/drawing/2014/main" id="{B46FA257-DE6C-53AD-89DD-46BD4F58A1CB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1102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3;p2">
            <a:extLst>
              <a:ext uri="{FF2B5EF4-FFF2-40B4-BE49-F238E27FC236}">
                <a16:creationId xmlns:a16="http://schemas.microsoft.com/office/drawing/2014/main" id="{43FCC2DB-CFBC-8A3C-5A8E-B032AE72EA49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979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3;p2">
            <a:extLst>
              <a:ext uri="{FF2B5EF4-FFF2-40B4-BE49-F238E27FC236}">
                <a16:creationId xmlns:a16="http://schemas.microsoft.com/office/drawing/2014/main" id="{3F79C0E4-10A8-0E30-292C-4D388B5BCDA0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2082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3;p2">
            <a:extLst>
              <a:ext uri="{FF2B5EF4-FFF2-40B4-BE49-F238E27FC236}">
                <a16:creationId xmlns:a16="http://schemas.microsoft.com/office/drawing/2014/main" id="{58C043D2-9151-566F-E7F7-8E961363F8B3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25637014-A58C-A322-2EAA-D1BA01D3469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4907"/>
            <a:ext cx="5283200" cy="6843093"/>
          </a:xfrm>
          <a:pattFill prst="pct10">
            <a:fgClr>
              <a:schemeClr val="bg1"/>
            </a:fgClr>
            <a:bgClr>
              <a:schemeClr val="bg1">
                <a:lumMod val="7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70255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3;p2">
            <a:extLst>
              <a:ext uri="{FF2B5EF4-FFF2-40B4-BE49-F238E27FC236}">
                <a16:creationId xmlns:a16="http://schemas.microsoft.com/office/drawing/2014/main" id="{64AB7278-FCCC-5D3D-1094-84019CD95D65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7979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15A73F-9B08-F5A8-9F47-C855FD74DB7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43570" y="1"/>
            <a:ext cx="5648430" cy="6843091"/>
          </a:xfrm>
          <a:custGeom>
            <a:avLst/>
            <a:gdLst>
              <a:gd name="connsiteX0" fmla="*/ 988574 w 5648430"/>
              <a:gd name="connsiteY0" fmla="*/ 0 h 6843091"/>
              <a:gd name="connsiteX1" fmla="*/ 5648430 w 5648430"/>
              <a:gd name="connsiteY1" fmla="*/ 0 h 6843091"/>
              <a:gd name="connsiteX2" fmla="*/ 5648430 w 5648430"/>
              <a:gd name="connsiteY2" fmla="*/ 6843091 h 6843091"/>
              <a:gd name="connsiteX3" fmla="*/ 979018 w 5648430"/>
              <a:gd name="connsiteY3" fmla="*/ 6843091 h 6843091"/>
              <a:gd name="connsiteX4" fmla="*/ 933283 w 5648430"/>
              <a:gd name="connsiteY4" fmla="*/ 6771754 h 6843091"/>
              <a:gd name="connsiteX5" fmla="*/ 0 w 5648430"/>
              <a:gd name="connsiteY5" fmla="*/ 3428999 h 6843091"/>
              <a:gd name="connsiteX6" fmla="*/ 933283 w 5648430"/>
              <a:gd name="connsiteY6" fmla="*/ 86244 h 6843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48430" h="6843091">
                <a:moveTo>
                  <a:pt x="988574" y="0"/>
                </a:moveTo>
                <a:lnTo>
                  <a:pt x="5648430" y="0"/>
                </a:lnTo>
                <a:lnTo>
                  <a:pt x="5648430" y="6843091"/>
                </a:lnTo>
                <a:lnTo>
                  <a:pt x="979018" y="6843091"/>
                </a:lnTo>
                <a:lnTo>
                  <a:pt x="933283" y="6771754"/>
                </a:lnTo>
                <a:cubicBezTo>
                  <a:pt x="341045" y="5797060"/>
                  <a:pt x="0" y="4652858"/>
                  <a:pt x="0" y="3428999"/>
                </a:cubicBezTo>
                <a:cubicBezTo>
                  <a:pt x="0" y="2205141"/>
                  <a:pt x="341045" y="1060938"/>
                  <a:pt x="933283" y="86244"/>
                </a:cubicBezTo>
                <a:close/>
              </a:path>
            </a:pathLst>
          </a:custGeom>
          <a:pattFill prst="pct10">
            <a:fgClr>
              <a:schemeClr val="bg1"/>
            </a:fgClr>
            <a:bgClr>
              <a:schemeClr val="bg1">
                <a:lumMod val="7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  <p:sp>
        <p:nvSpPr>
          <p:cNvPr id="5" name="Google Shape;43;p2">
            <a:extLst>
              <a:ext uri="{FF2B5EF4-FFF2-40B4-BE49-F238E27FC236}">
                <a16:creationId xmlns:a16="http://schemas.microsoft.com/office/drawing/2014/main" id="{8222AE9A-15FA-02E8-4DE0-5250B9A6705F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3584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lid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17BAD367-5FDD-32AE-FEBF-CF7D5E5AB05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53985" y="1900314"/>
            <a:ext cx="3463200" cy="3463200"/>
          </a:xfrm>
          <a:prstGeom prst="ellipse">
            <a:avLst/>
          </a:prstGeom>
          <a:pattFill prst="pct10">
            <a:fgClr>
              <a:schemeClr val="bg1"/>
            </a:fgClr>
            <a:bgClr>
              <a:schemeClr val="bg1">
                <a:lumMod val="7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D49A8F3-5FA0-B425-D4B2-9EEBFFBC30C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98483" y="1900314"/>
            <a:ext cx="3462976" cy="3462976"/>
          </a:xfrm>
          <a:prstGeom prst="ellipse">
            <a:avLst/>
          </a:prstGeom>
          <a:pattFill prst="pct10">
            <a:fgClr>
              <a:schemeClr val="bg1"/>
            </a:fgClr>
            <a:bgClr>
              <a:schemeClr val="bg1">
                <a:lumMod val="7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  <p:sp>
        <p:nvSpPr>
          <p:cNvPr id="15" name="Google Shape;43;p2">
            <a:extLst>
              <a:ext uri="{FF2B5EF4-FFF2-40B4-BE49-F238E27FC236}">
                <a16:creationId xmlns:a16="http://schemas.microsoft.com/office/drawing/2014/main" id="{D34CE3A4-3DF5-91C0-72E3-90C7012E4DA3}"/>
              </a:ext>
            </a:extLst>
          </p:cNvPr>
          <p:cNvSpPr/>
          <p:nvPr userDrawn="1"/>
        </p:nvSpPr>
        <p:spPr>
          <a:xfrm>
            <a:off x="15669" y="6707665"/>
            <a:ext cx="1224961" cy="135428"/>
          </a:xfrm>
          <a:custGeom>
            <a:avLst/>
            <a:gdLst/>
            <a:ahLst/>
            <a:cxnLst/>
            <a:rect l="l" t="t" r="r" b="b"/>
            <a:pathLst>
              <a:path w="3994439" h="441613" extrusionOk="0">
                <a:moveTo>
                  <a:pt x="2923526" y="292244"/>
                </a:moveTo>
                <a:cubicBezTo>
                  <a:pt x="2931536" y="292244"/>
                  <a:pt x="2938409" y="295112"/>
                  <a:pt x="2944146" y="300849"/>
                </a:cubicBezTo>
                <a:cubicBezTo>
                  <a:pt x="2949882" y="306586"/>
                  <a:pt x="2952750" y="313459"/>
                  <a:pt x="2952750" y="321468"/>
                </a:cubicBezTo>
                <a:cubicBezTo>
                  <a:pt x="2952750" y="326772"/>
                  <a:pt x="2951424" y="331643"/>
                  <a:pt x="2948773" y="336081"/>
                </a:cubicBezTo>
                <a:cubicBezTo>
                  <a:pt x="2946121" y="340518"/>
                  <a:pt x="2942603" y="344063"/>
                  <a:pt x="2938219" y="346715"/>
                </a:cubicBezTo>
                <a:cubicBezTo>
                  <a:pt x="2933836" y="349367"/>
                  <a:pt x="2928938" y="350693"/>
                  <a:pt x="2923526" y="350693"/>
                </a:cubicBezTo>
                <a:cubicBezTo>
                  <a:pt x="2915517" y="350693"/>
                  <a:pt x="2908643" y="347825"/>
                  <a:pt x="2902907" y="342088"/>
                </a:cubicBezTo>
                <a:cubicBezTo>
                  <a:pt x="2897170" y="336351"/>
                  <a:pt x="2894302" y="329478"/>
                  <a:pt x="2894302" y="321468"/>
                </a:cubicBezTo>
                <a:cubicBezTo>
                  <a:pt x="2894302" y="313459"/>
                  <a:pt x="2897170" y="306586"/>
                  <a:pt x="2902907" y="300849"/>
                </a:cubicBezTo>
                <a:cubicBezTo>
                  <a:pt x="2908643" y="295112"/>
                  <a:pt x="2915517" y="292244"/>
                  <a:pt x="2923526" y="292244"/>
                </a:cubicBezTo>
                <a:close/>
                <a:moveTo>
                  <a:pt x="3454112" y="129886"/>
                </a:moveTo>
                <a:cubicBezTo>
                  <a:pt x="3437010" y="129886"/>
                  <a:pt x="3422939" y="134324"/>
                  <a:pt x="3411899" y="143199"/>
                </a:cubicBezTo>
                <a:cubicBezTo>
                  <a:pt x="3400858" y="152075"/>
                  <a:pt x="3392687" y="163711"/>
                  <a:pt x="3387383" y="178106"/>
                </a:cubicBezTo>
                <a:cubicBezTo>
                  <a:pt x="3382079" y="192502"/>
                  <a:pt x="3379427" y="208034"/>
                  <a:pt x="3379427" y="224703"/>
                </a:cubicBezTo>
                <a:cubicBezTo>
                  <a:pt x="3379427" y="241372"/>
                  <a:pt x="3382079" y="256850"/>
                  <a:pt x="3387383" y="271137"/>
                </a:cubicBezTo>
                <a:cubicBezTo>
                  <a:pt x="3392687" y="285425"/>
                  <a:pt x="3400858" y="296952"/>
                  <a:pt x="3411899" y="305720"/>
                </a:cubicBezTo>
                <a:cubicBezTo>
                  <a:pt x="3422939" y="314487"/>
                  <a:pt x="3437010" y="318871"/>
                  <a:pt x="3454112" y="318871"/>
                </a:cubicBezTo>
                <a:cubicBezTo>
                  <a:pt x="3471214" y="318871"/>
                  <a:pt x="3485285" y="314487"/>
                  <a:pt x="3496325" y="305720"/>
                </a:cubicBezTo>
                <a:cubicBezTo>
                  <a:pt x="3507365" y="296952"/>
                  <a:pt x="3515537" y="285425"/>
                  <a:pt x="3520841" y="271137"/>
                </a:cubicBezTo>
                <a:cubicBezTo>
                  <a:pt x="3526145" y="256850"/>
                  <a:pt x="3528797" y="241372"/>
                  <a:pt x="3528797" y="224703"/>
                </a:cubicBezTo>
                <a:cubicBezTo>
                  <a:pt x="3528797" y="208034"/>
                  <a:pt x="3526145" y="192502"/>
                  <a:pt x="3520841" y="178106"/>
                </a:cubicBezTo>
                <a:cubicBezTo>
                  <a:pt x="3515537" y="163711"/>
                  <a:pt x="3507365" y="152075"/>
                  <a:pt x="3496325" y="143199"/>
                </a:cubicBezTo>
                <a:cubicBezTo>
                  <a:pt x="3485285" y="134324"/>
                  <a:pt x="3471214" y="129886"/>
                  <a:pt x="3454112" y="129886"/>
                </a:cubicBezTo>
                <a:close/>
                <a:moveTo>
                  <a:pt x="2415237" y="129886"/>
                </a:moveTo>
                <a:cubicBezTo>
                  <a:pt x="2399976" y="129886"/>
                  <a:pt x="2386798" y="133647"/>
                  <a:pt x="2375703" y="141170"/>
                </a:cubicBezTo>
                <a:cubicBezTo>
                  <a:pt x="2364609" y="148693"/>
                  <a:pt x="2356085" y="158461"/>
                  <a:pt x="2350132" y="170476"/>
                </a:cubicBezTo>
                <a:lnTo>
                  <a:pt x="2342553" y="203272"/>
                </a:lnTo>
                <a:lnTo>
                  <a:pt x="2483428" y="203272"/>
                </a:lnTo>
                <a:cubicBezTo>
                  <a:pt x="2483428" y="189201"/>
                  <a:pt x="2480640" y="176645"/>
                  <a:pt x="2475066" y="165605"/>
                </a:cubicBezTo>
                <a:cubicBezTo>
                  <a:pt x="2469492" y="154564"/>
                  <a:pt x="2461590" y="145851"/>
                  <a:pt x="2451362" y="139465"/>
                </a:cubicBezTo>
                <a:cubicBezTo>
                  <a:pt x="2441134" y="133079"/>
                  <a:pt x="2429092" y="129886"/>
                  <a:pt x="2415237" y="129886"/>
                </a:cubicBezTo>
                <a:close/>
                <a:moveTo>
                  <a:pt x="1962150" y="129886"/>
                </a:moveTo>
                <a:cubicBezTo>
                  <a:pt x="1946564" y="129886"/>
                  <a:pt x="1933467" y="133810"/>
                  <a:pt x="1922860" y="141657"/>
                </a:cubicBezTo>
                <a:cubicBezTo>
                  <a:pt x="1912252" y="149504"/>
                  <a:pt x="1904243" y="160436"/>
                  <a:pt x="1898831" y="174453"/>
                </a:cubicBezTo>
                <a:cubicBezTo>
                  <a:pt x="1893419" y="188470"/>
                  <a:pt x="1890713" y="204787"/>
                  <a:pt x="1890713" y="223404"/>
                </a:cubicBezTo>
                <a:cubicBezTo>
                  <a:pt x="1890713" y="242238"/>
                  <a:pt x="1893473" y="258825"/>
                  <a:pt x="1898993" y="273167"/>
                </a:cubicBezTo>
                <a:cubicBezTo>
                  <a:pt x="1904513" y="287509"/>
                  <a:pt x="1912577" y="298711"/>
                  <a:pt x="1923184" y="306775"/>
                </a:cubicBezTo>
                <a:cubicBezTo>
                  <a:pt x="1933792" y="314839"/>
                  <a:pt x="1946781" y="318871"/>
                  <a:pt x="1962150" y="318871"/>
                </a:cubicBezTo>
                <a:cubicBezTo>
                  <a:pt x="1978170" y="318871"/>
                  <a:pt x="1991564" y="314622"/>
                  <a:pt x="2002334" y="306126"/>
                </a:cubicBezTo>
                <a:cubicBezTo>
                  <a:pt x="2013104" y="297629"/>
                  <a:pt x="2021222" y="286156"/>
                  <a:pt x="2026688" y="271706"/>
                </a:cubicBezTo>
                <a:cubicBezTo>
                  <a:pt x="2032154" y="257256"/>
                  <a:pt x="2034887" y="241155"/>
                  <a:pt x="2034887" y="223404"/>
                </a:cubicBezTo>
                <a:cubicBezTo>
                  <a:pt x="2034887" y="205870"/>
                  <a:pt x="2032208" y="190040"/>
                  <a:pt x="2026850" y="175915"/>
                </a:cubicBezTo>
                <a:cubicBezTo>
                  <a:pt x="2021492" y="161789"/>
                  <a:pt x="2013429" y="150587"/>
                  <a:pt x="2002659" y="142306"/>
                </a:cubicBezTo>
                <a:cubicBezTo>
                  <a:pt x="1991889" y="134026"/>
                  <a:pt x="1978386" y="129886"/>
                  <a:pt x="1962150" y="129886"/>
                </a:cubicBezTo>
                <a:close/>
                <a:moveTo>
                  <a:pt x="1643712" y="129886"/>
                </a:moveTo>
                <a:cubicBezTo>
                  <a:pt x="1628451" y="129886"/>
                  <a:pt x="1615273" y="133647"/>
                  <a:pt x="1604178" y="141170"/>
                </a:cubicBezTo>
                <a:cubicBezTo>
                  <a:pt x="1593084" y="148693"/>
                  <a:pt x="1584560" y="158461"/>
                  <a:pt x="1578607" y="170476"/>
                </a:cubicBezTo>
                <a:lnTo>
                  <a:pt x="1571028" y="203272"/>
                </a:lnTo>
                <a:lnTo>
                  <a:pt x="1711903" y="203272"/>
                </a:lnTo>
                <a:cubicBezTo>
                  <a:pt x="1711903" y="189201"/>
                  <a:pt x="1709116" y="176645"/>
                  <a:pt x="1703541" y="165605"/>
                </a:cubicBezTo>
                <a:cubicBezTo>
                  <a:pt x="1697967" y="154564"/>
                  <a:pt x="1690066" y="145851"/>
                  <a:pt x="1679837" y="139465"/>
                </a:cubicBezTo>
                <a:cubicBezTo>
                  <a:pt x="1669608" y="133079"/>
                  <a:pt x="1657567" y="129886"/>
                  <a:pt x="1643712" y="129886"/>
                </a:cubicBezTo>
                <a:close/>
                <a:moveTo>
                  <a:pt x="1338913" y="129886"/>
                </a:moveTo>
                <a:cubicBezTo>
                  <a:pt x="1323651" y="129886"/>
                  <a:pt x="1310473" y="133647"/>
                  <a:pt x="1299378" y="141170"/>
                </a:cubicBezTo>
                <a:cubicBezTo>
                  <a:pt x="1288284" y="148693"/>
                  <a:pt x="1279760" y="158461"/>
                  <a:pt x="1273807" y="170476"/>
                </a:cubicBezTo>
                <a:lnTo>
                  <a:pt x="1266228" y="203272"/>
                </a:lnTo>
                <a:lnTo>
                  <a:pt x="1407103" y="203272"/>
                </a:lnTo>
                <a:cubicBezTo>
                  <a:pt x="1407103" y="189201"/>
                  <a:pt x="1404316" y="176645"/>
                  <a:pt x="1398741" y="165605"/>
                </a:cubicBezTo>
                <a:cubicBezTo>
                  <a:pt x="1393167" y="154564"/>
                  <a:pt x="1385266" y="145851"/>
                  <a:pt x="1375037" y="139465"/>
                </a:cubicBezTo>
                <a:cubicBezTo>
                  <a:pt x="1364809" y="133079"/>
                  <a:pt x="1352767" y="129886"/>
                  <a:pt x="1338913" y="129886"/>
                </a:cubicBezTo>
                <a:close/>
                <a:moveTo>
                  <a:pt x="423430" y="129886"/>
                </a:moveTo>
                <a:cubicBezTo>
                  <a:pt x="407844" y="129886"/>
                  <a:pt x="394747" y="133810"/>
                  <a:pt x="384140" y="141657"/>
                </a:cubicBezTo>
                <a:cubicBezTo>
                  <a:pt x="373532" y="149504"/>
                  <a:pt x="365522" y="160436"/>
                  <a:pt x="360111" y="174453"/>
                </a:cubicBezTo>
                <a:cubicBezTo>
                  <a:pt x="354699" y="188470"/>
                  <a:pt x="351993" y="204787"/>
                  <a:pt x="351993" y="223404"/>
                </a:cubicBezTo>
                <a:cubicBezTo>
                  <a:pt x="351993" y="242238"/>
                  <a:pt x="354753" y="258825"/>
                  <a:pt x="360273" y="273167"/>
                </a:cubicBezTo>
                <a:cubicBezTo>
                  <a:pt x="365793" y="287509"/>
                  <a:pt x="373857" y="298711"/>
                  <a:pt x="384464" y="306775"/>
                </a:cubicBezTo>
                <a:cubicBezTo>
                  <a:pt x="395072" y="314839"/>
                  <a:pt x="408060" y="318871"/>
                  <a:pt x="423430" y="318871"/>
                </a:cubicBezTo>
                <a:cubicBezTo>
                  <a:pt x="439449" y="318871"/>
                  <a:pt x="452844" y="314622"/>
                  <a:pt x="463614" y="306126"/>
                </a:cubicBezTo>
                <a:cubicBezTo>
                  <a:pt x="474383" y="297629"/>
                  <a:pt x="482501" y="286156"/>
                  <a:pt x="487967" y="271706"/>
                </a:cubicBezTo>
                <a:cubicBezTo>
                  <a:pt x="493433" y="257256"/>
                  <a:pt x="496166" y="241155"/>
                  <a:pt x="496166" y="223404"/>
                </a:cubicBezTo>
                <a:cubicBezTo>
                  <a:pt x="496166" y="205870"/>
                  <a:pt x="493488" y="190040"/>
                  <a:pt x="488130" y="175915"/>
                </a:cubicBezTo>
                <a:cubicBezTo>
                  <a:pt x="482772" y="161789"/>
                  <a:pt x="474708" y="150587"/>
                  <a:pt x="463938" y="142306"/>
                </a:cubicBezTo>
                <a:cubicBezTo>
                  <a:pt x="453169" y="134026"/>
                  <a:pt x="439666" y="129886"/>
                  <a:pt x="423430" y="129886"/>
                </a:cubicBezTo>
                <a:close/>
                <a:moveTo>
                  <a:pt x="109105" y="129886"/>
                </a:moveTo>
                <a:cubicBezTo>
                  <a:pt x="93519" y="129886"/>
                  <a:pt x="80422" y="133810"/>
                  <a:pt x="69814" y="141657"/>
                </a:cubicBezTo>
                <a:cubicBezTo>
                  <a:pt x="59207" y="149504"/>
                  <a:pt x="51197" y="160436"/>
                  <a:pt x="45785" y="174453"/>
                </a:cubicBezTo>
                <a:cubicBezTo>
                  <a:pt x="40374" y="188470"/>
                  <a:pt x="37667" y="204787"/>
                  <a:pt x="37667" y="223404"/>
                </a:cubicBezTo>
                <a:cubicBezTo>
                  <a:pt x="37667" y="242238"/>
                  <a:pt x="40428" y="258825"/>
                  <a:pt x="45948" y="273167"/>
                </a:cubicBezTo>
                <a:cubicBezTo>
                  <a:pt x="51468" y="287509"/>
                  <a:pt x="59532" y="298711"/>
                  <a:pt x="70139" y="306775"/>
                </a:cubicBezTo>
                <a:cubicBezTo>
                  <a:pt x="80746" y="314839"/>
                  <a:pt x="93735" y="318871"/>
                  <a:pt x="109105" y="318871"/>
                </a:cubicBezTo>
                <a:cubicBezTo>
                  <a:pt x="125124" y="318871"/>
                  <a:pt x="138519" y="314622"/>
                  <a:pt x="149289" y="306126"/>
                </a:cubicBezTo>
                <a:cubicBezTo>
                  <a:pt x="160058" y="297629"/>
                  <a:pt x="168176" y="286156"/>
                  <a:pt x="173642" y="271706"/>
                </a:cubicBezTo>
                <a:cubicBezTo>
                  <a:pt x="179108" y="257256"/>
                  <a:pt x="181841" y="241155"/>
                  <a:pt x="181841" y="223404"/>
                </a:cubicBezTo>
                <a:cubicBezTo>
                  <a:pt x="181841" y="205870"/>
                  <a:pt x="179162" y="190040"/>
                  <a:pt x="173805" y="175915"/>
                </a:cubicBezTo>
                <a:cubicBezTo>
                  <a:pt x="168447" y="161789"/>
                  <a:pt x="160383" y="150587"/>
                  <a:pt x="149613" y="142306"/>
                </a:cubicBezTo>
                <a:cubicBezTo>
                  <a:pt x="138844" y="134026"/>
                  <a:pt x="125341" y="129886"/>
                  <a:pt x="109105" y="129886"/>
                </a:cubicBezTo>
                <a:close/>
                <a:moveTo>
                  <a:pt x="2171701" y="98713"/>
                </a:moveTo>
                <a:lnTo>
                  <a:pt x="2210017" y="98713"/>
                </a:lnTo>
                <a:lnTo>
                  <a:pt x="2210017" y="348095"/>
                </a:lnTo>
                <a:lnTo>
                  <a:pt x="2171701" y="348095"/>
                </a:lnTo>
                <a:close/>
                <a:moveTo>
                  <a:pt x="3774282" y="95466"/>
                </a:moveTo>
                <a:cubicBezTo>
                  <a:pt x="3790734" y="95466"/>
                  <a:pt x="3804453" y="99173"/>
                  <a:pt x="3815440" y="106588"/>
                </a:cubicBezTo>
                <a:cubicBezTo>
                  <a:pt x="3826426" y="114002"/>
                  <a:pt x="3835004" y="124366"/>
                  <a:pt x="3841173" y="137679"/>
                </a:cubicBezTo>
                <a:lnTo>
                  <a:pt x="3843771" y="137679"/>
                </a:lnTo>
                <a:cubicBezTo>
                  <a:pt x="3850157" y="124799"/>
                  <a:pt x="3859736" y="114543"/>
                  <a:pt x="3872508" y="106912"/>
                </a:cubicBezTo>
                <a:cubicBezTo>
                  <a:pt x="3885281" y="99282"/>
                  <a:pt x="3900596" y="95466"/>
                  <a:pt x="3918456" y="95466"/>
                </a:cubicBezTo>
                <a:cubicBezTo>
                  <a:pt x="3940753" y="95466"/>
                  <a:pt x="3958991" y="102420"/>
                  <a:pt x="3973170" y="116329"/>
                </a:cubicBezTo>
                <a:cubicBezTo>
                  <a:pt x="3987350" y="130238"/>
                  <a:pt x="3994439" y="151858"/>
                  <a:pt x="3994439" y="181191"/>
                </a:cubicBezTo>
                <a:lnTo>
                  <a:pt x="3994439" y="348095"/>
                </a:lnTo>
                <a:lnTo>
                  <a:pt x="3956123" y="348095"/>
                </a:lnTo>
                <a:lnTo>
                  <a:pt x="3956123" y="181191"/>
                </a:lnTo>
                <a:cubicBezTo>
                  <a:pt x="3956123" y="162791"/>
                  <a:pt x="3951089" y="149640"/>
                  <a:pt x="3941024" y="141738"/>
                </a:cubicBezTo>
                <a:cubicBezTo>
                  <a:pt x="3930957" y="133837"/>
                  <a:pt x="3919105" y="129886"/>
                  <a:pt x="3905467" y="129886"/>
                </a:cubicBezTo>
                <a:cubicBezTo>
                  <a:pt x="3887932" y="129886"/>
                  <a:pt x="3874349" y="135163"/>
                  <a:pt x="3864715" y="145716"/>
                </a:cubicBezTo>
                <a:cubicBezTo>
                  <a:pt x="3855082" y="156269"/>
                  <a:pt x="3850265" y="169610"/>
                  <a:pt x="3850265" y="185737"/>
                </a:cubicBezTo>
                <a:lnTo>
                  <a:pt x="3850265" y="348095"/>
                </a:lnTo>
                <a:lnTo>
                  <a:pt x="3811299" y="348095"/>
                </a:lnTo>
                <a:lnTo>
                  <a:pt x="3811299" y="177295"/>
                </a:lnTo>
                <a:cubicBezTo>
                  <a:pt x="3811299" y="163115"/>
                  <a:pt x="3806699" y="151669"/>
                  <a:pt x="3797499" y="142956"/>
                </a:cubicBezTo>
                <a:cubicBezTo>
                  <a:pt x="3788299" y="134243"/>
                  <a:pt x="3776447" y="129886"/>
                  <a:pt x="3761943" y="129886"/>
                </a:cubicBezTo>
                <a:cubicBezTo>
                  <a:pt x="3751985" y="129886"/>
                  <a:pt x="3742703" y="132538"/>
                  <a:pt x="3734098" y="137842"/>
                </a:cubicBezTo>
                <a:cubicBezTo>
                  <a:pt x="3725493" y="143145"/>
                  <a:pt x="3718566" y="150478"/>
                  <a:pt x="3713316" y="159841"/>
                </a:cubicBezTo>
                <a:cubicBezTo>
                  <a:pt x="3708067" y="169204"/>
                  <a:pt x="3705442" y="180001"/>
                  <a:pt x="3705442" y="192232"/>
                </a:cubicBezTo>
                <a:lnTo>
                  <a:pt x="3705442" y="348095"/>
                </a:lnTo>
                <a:lnTo>
                  <a:pt x="3667125" y="348095"/>
                </a:lnTo>
                <a:lnTo>
                  <a:pt x="3667125" y="98713"/>
                </a:lnTo>
                <a:lnTo>
                  <a:pt x="3704143" y="98713"/>
                </a:lnTo>
                <a:lnTo>
                  <a:pt x="3704143" y="137679"/>
                </a:lnTo>
                <a:lnTo>
                  <a:pt x="3707390" y="137679"/>
                </a:lnTo>
                <a:cubicBezTo>
                  <a:pt x="3712586" y="124366"/>
                  <a:pt x="3720974" y="114002"/>
                  <a:pt x="3732556" y="106588"/>
                </a:cubicBezTo>
                <a:cubicBezTo>
                  <a:pt x="3744138" y="99173"/>
                  <a:pt x="3758046" y="95466"/>
                  <a:pt x="3774282" y="95466"/>
                </a:cubicBezTo>
                <a:close/>
                <a:moveTo>
                  <a:pt x="3454112" y="95466"/>
                </a:moveTo>
                <a:cubicBezTo>
                  <a:pt x="3476626" y="95466"/>
                  <a:pt x="3496352" y="100824"/>
                  <a:pt x="3513291" y="111540"/>
                </a:cubicBezTo>
                <a:cubicBezTo>
                  <a:pt x="3530231" y="122255"/>
                  <a:pt x="3543436" y="137300"/>
                  <a:pt x="3552907" y="156675"/>
                </a:cubicBezTo>
                <a:cubicBezTo>
                  <a:pt x="3562378" y="176050"/>
                  <a:pt x="3567113" y="198726"/>
                  <a:pt x="3567113" y="224703"/>
                </a:cubicBezTo>
                <a:cubicBezTo>
                  <a:pt x="3567113" y="250464"/>
                  <a:pt x="3562378" y="272978"/>
                  <a:pt x="3552907" y="292244"/>
                </a:cubicBezTo>
                <a:cubicBezTo>
                  <a:pt x="3543436" y="311510"/>
                  <a:pt x="3530231" y="326502"/>
                  <a:pt x="3513291" y="337217"/>
                </a:cubicBezTo>
                <a:cubicBezTo>
                  <a:pt x="3496352" y="347933"/>
                  <a:pt x="3476626" y="353291"/>
                  <a:pt x="3454112" y="353291"/>
                </a:cubicBezTo>
                <a:cubicBezTo>
                  <a:pt x="3431598" y="353291"/>
                  <a:pt x="3411872" y="347933"/>
                  <a:pt x="3394932" y="337217"/>
                </a:cubicBezTo>
                <a:cubicBezTo>
                  <a:pt x="3377993" y="326502"/>
                  <a:pt x="3364788" y="311510"/>
                  <a:pt x="3355317" y="292244"/>
                </a:cubicBezTo>
                <a:cubicBezTo>
                  <a:pt x="3345846" y="272978"/>
                  <a:pt x="3341111" y="250464"/>
                  <a:pt x="3341111" y="224703"/>
                </a:cubicBezTo>
                <a:cubicBezTo>
                  <a:pt x="3341111" y="198726"/>
                  <a:pt x="3345846" y="176050"/>
                  <a:pt x="3355317" y="156675"/>
                </a:cubicBezTo>
                <a:cubicBezTo>
                  <a:pt x="3364788" y="137300"/>
                  <a:pt x="3377993" y="122255"/>
                  <a:pt x="3394932" y="111540"/>
                </a:cubicBezTo>
                <a:cubicBezTo>
                  <a:pt x="3411872" y="100824"/>
                  <a:pt x="3431598" y="95466"/>
                  <a:pt x="3454112" y="95466"/>
                </a:cubicBezTo>
                <a:close/>
                <a:moveTo>
                  <a:pt x="3158187" y="95466"/>
                </a:moveTo>
                <a:cubicBezTo>
                  <a:pt x="3175722" y="95466"/>
                  <a:pt x="3191525" y="98713"/>
                  <a:pt x="3205596" y="105208"/>
                </a:cubicBezTo>
                <a:cubicBezTo>
                  <a:pt x="3219667" y="111702"/>
                  <a:pt x="3231194" y="120794"/>
                  <a:pt x="3240178" y="132484"/>
                </a:cubicBezTo>
                <a:cubicBezTo>
                  <a:pt x="3249162" y="144174"/>
                  <a:pt x="3254736" y="157812"/>
                  <a:pt x="3256901" y="173398"/>
                </a:cubicBezTo>
                <a:lnTo>
                  <a:pt x="3218585" y="173398"/>
                </a:lnTo>
                <a:cubicBezTo>
                  <a:pt x="3215662" y="162033"/>
                  <a:pt x="3209195" y="151940"/>
                  <a:pt x="3199183" y="143118"/>
                </a:cubicBezTo>
                <a:cubicBezTo>
                  <a:pt x="3189171" y="134297"/>
                  <a:pt x="3175722" y="129886"/>
                  <a:pt x="3158837" y="129886"/>
                </a:cubicBezTo>
                <a:cubicBezTo>
                  <a:pt x="3143900" y="129886"/>
                  <a:pt x="3130830" y="133756"/>
                  <a:pt x="3119627" y="141495"/>
                </a:cubicBezTo>
                <a:cubicBezTo>
                  <a:pt x="3108425" y="149234"/>
                  <a:pt x="3099712" y="160112"/>
                  <a:pt x="3093488" y="174129"/>
                </a:cubicBezTo>
                <a:cubicBezTo>
                  <a:pt x="3087264" y="188145"/>
                  <a:pt x="3084152" y="204571"/>
                  <a:pt x="3084152" y="223404"/>
                </a:cubicBezTo>
                <a:cubicBezTo>
                  <a:pt x="3084152" y="242671"/>
                  <a:pt x="3087210" y="259448"/>
                  <a:pt x="3093325" y="273735"/>
                </a:cubicBezTo>
                <a:cubicBezTo>
                  <a:pt x="3099441" y="288023"/>
                  <a:pt x="3108100" y="299117"/>
                  <a:pt x="3119303" y="307019"/>
                </a:cubicBezTo>
                <a:cubicBezTo>
                  <a:pt x="3130505" y="314920"/>
                  <a:pt x="3143683" y="318871"/>
                  <a:pt x="3158837" y="318871"/>
                </a:cubicBezTo>
                <a:cubicBezTo>
                  <a:pt x="3168795" y="318871"/>
                  <a:pt x="3177833" y="317139"/>
                  <a:pt x="3185951" y="313675"/>
                </a:cubicBezTo>
                <a:cubicBezTo>
                  <a:pt x="3194069" y="310212"/>
                  <a:pt x="3200942" y="305233"/>
                  <a:pt x="3206570" y="298738"/>
                </a:cubicBezTo>
                <a:cubicBezTo>
                  <a:pt x="3212198" y="292244"/>
                  <a:pt x="3216203" y="284451"/>
                  <a:pt x="3218585" y="275359"/>
                </a:cubicBezTo>
                <a:lnTo>
                  <a:pt x="3256901" y="275359"/>
                </a:lnTo>
                <a:cubicBezTo>
                  <a:pt x="3254736" y="290079"/>
                  <a:pt x="3249406" y="303311"/>
                  <a:pt x="3240909" y="315055"/>
                </a:cubicBezTo>
                <a:cubicBezTo>
                  <a:pt x="3232412" y="326799"/>
                  <a:pt x="3221209" y="336108"/>
                  <a:pt x="3207301" y="342981"/>
                </a:cubicBezTo>
                <a:cubicBezTo>
                  <a:pt x="3193392" y="349854"/>
                  <a:pt x="3177237" y="353291"/>
                  <a:pt x="3158837" y="353291"/>
                </a:cubicBezTo>
                <a:cubicBezTo>
                  <a:pt x="3135457" y="353291"/>
                  <a:pt x="3115325" y="347770"/>
                  <a:pt x="3098440" y="336730"/>
                </a:cubicBezTo>
                <a:cubicBezTo>
                  <a:pt x="3081555" y="325690"/>
                  <a:pt x="3068566" y="310482"/>
                  <a:pt x="3059474" y="291108"/>
                </a:cubicBezTo>
                <a:cubicBezTo>
                  <a:pt x="3050382" y="271733"/>
                  <a:pt x="3045836" y="249598"/>
                  <a:pt x="3045836" y="224703"/>
                </a:cubicBezTo>
                <a:cubicBezTo>
                  <a:pt x="3045836" y="199375"/>
                  <a:pt x="3050517" y="176997"/>
                  <a:pt x="3059880" y="157568"/>
                </a:cubicBezTo>
                <a:cubicBezTo>
                  <a:pt x="3069242" y="138139"/>
                  <a:pt x="3082339" y="122932"/>
                  <a:pt x="3099170" y="111945"/>
                </a:cubicBezTo>
                <a:cubicBezTo>
                  <a:pt x="3116001" y="100959"/>
                  <a:pt x="3135674" y="95466"/>
                  <a:pt x="3158187" y="95466"/>
                </a:cubicBezTo>
                <a:close/>
                <a:moveTo>
                  <a:pt x="2707698" y="95466"/>
                </a:moveTo>
                <a:cubicBezTo>
                  <a:pt x="2732377" y="95466"/>
                  <a:pt x="2751778" y="100878"/>
                  <a:pt x="2765904" y="111702"/>
                </a:cubicBezTo>
                <a:cubicBezTo>
                  <a:pt x="2780029" y="122526"/>
                  <a:pt x="2790068" y="136813"/>
                  <a:pt x="2796021" y="154564"/>
                </a:cubicBezTo>
                <a:lnTo>
                  <a:pt x="2761601" y="164306"/>
                </a:lnTo>
                <a:cubicBezTo>
                  <a:pt x="2759436" y="158569"/>
                  <a:pt x="2756270" y="152968"/>
                  <a:pt x="2752103" y="147502"/>
                </a:cubicBezTo>
                <a:cubicBezTo>
                  <a:pt x="2747936" y="142036"/>
                  <a:pt x="2742281" y="137517"/>
                  <a:pt x="2735137" y="133945"/>
                </a:cubicBezTo>
                <a:cubicBezTo>
                  <a:pt x="2727993" y="130373"/>
                  <a:pt x="2718847" y="128587"/>
                  <a:pt x="2707698" y="128587"/>
                </a:cubicBezTo>
                <a:cubicBezTo>
                  <a:pt x="2692437" y="128587"/>
                  <a:pt x="2679746" y="132078"/>
                  <a:pt x="2669625" y="139059"/>
                </a:cubicBezTo>
                <a:cubicBezTo>
                  <a:pt x="2659505" y="146041"/>
                  <a:pt x="2654445" y="154889"/>
                  <a:pt x="2654445" y="165605"/>
                </a:cubicBezTo>
                <a:cubicBezTo>
                  <a:pt x="2654445" y="175130"/>
                  <a:pt x="2657908" y="182652"/>
                  <a:pt x="2664836" y="188173"/>
                </a:cubicBezTo>
                <a:cubicBezTo>
                  <a:pt x="2671763" y="193693"/>
                  <a:pt x="2682587" y="198293"/>
                  <a:pt x="2697307" y="201973"/>
                </a:cubicBezTo>
                <a:lnTo>
                  <a:pt x="2734325" y="211065"/>
                </a:lnTo>
                <a:cubicBezTo>
                  <a:pt x="2756622" y="216477"/>
                  <a:pt x="2773237" y="224730"/>
                  <a:pt x="2784169" y="235825"/>
                </a:cubicBezTo>
                <a:cubicBezTo>
                  <a:pt x="2795101" y="246919"/>
                  <a:pt x="2800567" y="261180"/>
                  <a:pt x="2800567" y="278606"/>
                </a:cubicBezTo>
                <a:cubicBezTo>
                  <a:pt x="2800567" y="292893"/>
                  <a:pt x="2796481" y="305666"/>
                  <a:pt x="2788309" y="316922"/>
                </a:cubicBezTo>
                <a:cubicBezTo>
                  <a:pt x="2780137" y="328179"/>
                  <a:pt x="2768745" y="337055"/>
                  <a:pt x="2754132" y="343549"/>
                </a:cubicBezTo>
                <a:cubicBezTo>
                  <a:pt x="2739520" y="350043"/>
                  <a:pt x="2722527" y="353291"/>
                  <a:pt x="2703152" y="353291"/>
                </a:cubicBezTo>
                <a:cubicBezTo>
                  <a:pt x="2677716" y="353291"/>
                  <a:pt x="2656664" y="347770"/>
                  <a:pt x="2639995" y="336730"/>
                </a:cubicBezTo>
                <a:cubicBezTo>
                  <a:pt x="2623326" y="325690"/>
                  <a:pt x="2612773" y="309562"/>
                  <a:pt x="2608335" y="288347"/>
                </a:cubicBezTo>
                <a:lnTo>
                  <a:pt x="2644703" y="279255"/>
                </a:lnTo>
                <a:cubicBezTo>
                  <a:pt x="2648167" y="292677"/>
                  <a:pt x="2654743" y="302743"/>
                  <a:pt x="2664430" y="309454"/>
                </a:cubicBezTo>
                <a:cubicBezTo>
                  <a:pt x="2674117" y="316165"/>
                  <a:pt x="2686808" y="319520"/>
                  <a:pt x="2702503" y="319520"/>
                </a:cubicBezTo>
                <a:cubicBezTo>
                  <a:pt x="2720362" y="319520"/>
                  <a:pt x="2734569" y="315705"/>
                  <a:pt x="2745122" y="308074"/>
                </a:cubicBezTo>
                <a:cubicBezTo>
                  <a:pt x="2755675" y="300443"/>
                  <a:pt x="2760952" y="291270"/>
                  <a:pt x="2760952" y="280554"/>
                </a:cubicBezTo>
                <a:cubicBezTo>
                  <a:pt x="2760952" y="271895"/>
                  <a:pt x="2757921" y="264616"/>
                  <a:pt x="2751860" y="258717"/>
                </a:cubicBezTo>
                <a:cubicBezTo>
                  <a:pt x="2745798" y="252818"/>
                  <a:pt x="2736490" y="248407"/>
                  <a:pt x="2723934" y="245485"/>
                </a:cubicBezTo>
                <a:lnTo>
                  <a:pt x="2682370" y="235743"/>
                </a:lnTo>
                <a:cubicBezTo>
                  <a:pt x="2659532" y="230332"/>
                  <a:pt x="2642782" y="221916"/>
                  <a:pt x="2632120" y="210497"/>
                </a:cubicBezTo>
                <a:cubicBezTo>
                  <a:pt x="2621459" y="199078"/>
                  <a:pt x="2616128" y="184763"/>
                  <a:pt x="2616128" y="167553"/>
                </a:cubicBezTo>
                <a:cubicBezTo>
                  <a:pt x="2616128" y="153482"/>
                  <a:pt x="2620106" y="141035"/>
                  <a:pt x="2628062" y="130211"/>
                </a:cubicBezTo>
                <a:cubicBezTo>
                  <a:pt x="2636017" y="119387"/>
                  <a:pt x="2646895" y="110890"/>
                  <a:pt x="2660695" y="104721"/>
                </a:cubicBezTo>
                <a:cubicBezTo>
                  <a:pt x="2674496" y="98551"/>
                  <a:pt x="2690163" y="95466"/>
                  <a:pt x="2707698" y="95466"/>
                </a:cubicBezTo>
                <a:close/>
                <a:moveTo>
                  <a:pt x="2415237" y="95466"/>
                </a:moveTo>
                <a:cubicBezTo>
                  <a:pt x="2428226" y="95466"/>
                  <a:pt x="2441052" y="97631"/>
                  <a:pt x="2453716" y="101960"/>
                </a:cubicBezTo>
                <a:cubicBezTo>
                  <a:pt x="2466380" y="106290"/>
                  <a:pt x="2477907" y="113298"/>
                  <a:pt x="2488298" y="122986"/>
                </a:cubicBezTo>
                <a:cubicBezTo>
                  <a:pt x="2498689" y="132673"/>
                  <a:pt x="2506970" y="145472"/>
                  <a:pt x="2513139" y="161383"/>
                </a:cubicBezTo>
                <a:cubicBezTo>
                  <a:pt x="2519309" y="177295"/>
                  <a:pt x="2522394" y="196886"/>
                  <a:pt x="2522394" y="220157"/>
                </a:cubicBezTo>
                <a:lnTo>
                  <a:pt x="2522394" y="236393"/>
                </a:lnTo>
                <a:lnTo>
                  <a:pt x="2341691" y="236393"/>
                </a:lnTo>
                <a:lnTo>
                  <a:pt x="2343658" y="257276"/>
                </a:lnTo>
                <a:cubicBezTo>
                  <a:pt x="2345295" y="265245"/>
                  <a:pt x="2347751" y="272490"/>
                  <a:pt x="2351025" y="279012"/>
                </a:cubicBezTo>
                <a:cubicBezTo>
                  <a:pt x="2357573" y="292055"/>
                  <a:pt x="2366692" y="301958"/>
                  <a:pt x="2378382" y="308723"/>
                </a:cubicBezTo>
                <a:cubicBezTo>
                  <a:pt x="2390072" y="315488"/>
                  <a:pt x="2403656" y="318871"/>
                  <a:pt x="2419134" y="318871"/>
                </a:cubicBezTo>
                <a:cubicBezTo>
                  <a:pt x="2429200" y="318871"/>
                  <a:pt x="2438319" y="317437"/>
                  <a:pt x="2446491" y="314568"/>
                </a:cubicBezTo>
                <a:cubicBezTo>
                  <a:pt x="2454663" y="311700"/>
                  <a:pt x="2461726" y="307370"/>
                  <a:pt x="2467679" y="301580"/>
                </a:cubicBezTo>
                <a:cubicBezTo>
                  <a:pt x="2473632" y="295789"/>
                  <a:pt x="2478232" y="288564"/>
                  <a:pt x="2481479" y="279905"/>
                </a:cubicBezTo>
                <a:lnTo>
                  <a:pt x="2518497" y="290296"/>
                </a:lnTo>
                <a:cubicBezTo>
                  <a:pt x="2514601" y="302851"/>
                  <a:pt x="2508052" y="313865"/>
                  <a:pt x="2498852" y="323336"/>
                </a:cubicBezTo>
                <a:cubicBezTo>
                  <a:pt x="2489652" y="332806"/>
                  <a:pt x="2478286" y="340167"/>
                  <a:pt x="2464757" y="345416"/>
                </a:cubicBezTo>
                <a:cubicBezTo>
                  <a:pt x="2451227" y="350666"/>
                  <a:pt x="2436019" y="353291"/>
                  <a:pt x="2419134" y="353291"/>
                </a:cubicBezTo>
                <a:cubicBezTo>
                  <a:pt x="2395105" y="353291"/>
                  <a:pt x="2374404" y="347960"/>
                  <a:pt x="2357032" y="337298"/>
                </a:cubicBezTo>
                <a:cubicBezTo>
                  <a:pt x="2339660" y="326637"/>
                  <a:pt x="2326292" y="311700"/>
                  <a:pt x="2316930" y="292488"/>
                </a:cubicBezTo>
                <a:cubicBezTo>
                  <a:pt x="2307567" y="273275"/>
                  <a:pt x="2302886" y="250897"/>
                  <a:pt x="2302886" y="225353"/>
                </a:cubicBezTo>
                <a:cubicBezTo>
                  <a:pt x="2302886" y="199808"/>
                  <a:pt x="2307567" y="177268"/>
                  <a:pt x="2316930" y="157730"/>
                </a:cubicBezTo>
                <a:cubicBezTo>
                  <a:pt x="2326292" y="138193"/>
                  <a:pt x="2339389" y="122932"/>
                  <a:pt x="2356220" y="111945"/>
                </a:cubicBezTo>
                <a:cubicBezTo>
                  <a:pt x="2373051" y="100959"/>
                  <a:pt x="2392724" y="95466"/>
                  <a:pt x="2415237" y="95466"/>
                </a:cubicBezTo>
                <a:close/>
                <a:moveTo>
                  <a:pt x="1643712" y="95466"/>
                </a:moveTo>
                <a:cubicBezTo>
                  <a:pt x="1656701" y="95466"/>
                  <a:pt x="1669527" y="97631"/>
                  <a:pt x="1682191" y="101960"/>
                </a:cubicBezTo>
                <a:cubicBezTo>
                  <a:pt x="1694855" y="106290"/>
                  <a:pt x="1706382" y="113298"/>
                  <a:pt x="1716773" y="122986"/>
                </a:cubicBezTo>
                <a:cubicBezTo>
                  <a:pt x="1727164" y="132673"/>
                  <a:pt x="1735444" y="145472"/>
                  <a:pt x="1741614" y="161383"/>
                </a:cubicBezTo>
                <a:cubicBezTo>
                  <a:pt x="1747784" y="177295"/>
                  <a:pt x="1750869" y="196886"/>
                  <a:pt x="1750869" y="220157"/>
                </a:cubicBezTo>
                <a:lnTo>
                  <a:pt x="1750869" y="236393"/>
                </a:lnTo>
                <a:lnTo>
                  <a:pt x="1570166" y="236393"/>
                </a:lnTo>
                <a:lnTo>
                  <a:pt x="1572133" y="257276"/>
                </a:lnTo>
                <a:cubicBezTo>
                  <a:pt x="1573770" y="265245"/>
                  <a:pt x="1576226" y="272490"/>
                  <a:pt x="1579500" y="279012"/>
                </a:cubicBezTo>
                <a:cubicBezTo>
                  <a:pt x="1586048" y="292055"/>
                  <a:pt x="1595167" y="301958"/>
                  <a:pt x="1606857" y="308723"/>
                </a:cubicBezTo>
                <a:cubicBezTo>
                  <a:pt x="1618547" y="315488"/>
                  <a:pt x="1632131" y="318871"/>
                  <a:pt x="1647609" y="318871"/>
                </a:cubicBezTo>
                <a:cubicBezTo>
                  <a:pt x="1657675" y="318871"/>
                  <a:pt x="1666794" y="317437"/>
                  <a:pt x="1674966" y="314568"/>
                </a:cubicBezTo>
                <a:cubicBezTo>
                  <a:pt x="1683138" y="311700"/>
                  <a:pt x="1690201" y="307370"/>
                  <a:pt x="1696154" y="301580"/>
                </a:cubicBezTo>
                <a:cubicBezTo>
                  <a:pt x="1702107" y="295789"/>
                  <a:pt x="1706707" y="288564"/>
                  <a:pt x="1709954" y="279905"/>
                </a:cubicBezTo>
                <a:lnTo>
                  <a:pt x="1746972" y="290296"/>
                </a:lnTo>
                <a:cubicBezTo>
                  <a:pt x="1743075" y="302851"/>
                  <a:pt x="1736527" y="313865"/>
                  <a:pt x="1727327" y="323336"/>
                </a:cubicBezTo>
                <a:cubicBezTo>
                  <a:pt x="1718126" y="332806"/>
                  <a:pt x="1706761" y="340167"/>
                  <a:pt x="1693232" y="345416"/>
                </a:cubicBezTo>
                <a:cubicBezTo>
                  <a:pt x="1679702" y="350666"/>
                  <a:pt x="1664494" y="353291"/>
                  <a:pt x="1647609" y="353291"/>
                </a:cubicBezTo>
                <a:cubicBezTo>
                  <a:pt x="1623580" y="353291"/>
                  <a:pt x="1602879" y="347960"/>
                  <a:pt x="1585507" y="337298"/>
                </a:cubicBezTo>
                <a:cubicBezTo>
                  <a:pt x="1568135" y="326637"/>
                  <a:pt x="1554767" y="311700"/>
                  <a:pt x="1545405" y="292488"/>
                </a:cubicBezTo>
                <a:cubicBezTo>
                  <a:pt x="1536042" y="273275"/>
                  <a:pt x="1531361" y="250897"/>
                  <a:pt x="1531361" y="225353"/>
                </a:cubicBezTo>
                <a:cubicBezTo>
                  <a:pt x="1531361" y="199808"/>
                  <a:pt x="1536042" y="177268"/>
                  <a:pt x="1545405" y="157730"/>
                </a:cubicBezTo>
                <a:cubicBezTo>
                  <a:pt x="1554767" y="138193"/>
                  <a:pt x="1567864" y="122932"/>
                  <a:pt x="1584695" y="111945"/>
                </a:cubicBezTo>
                <a:cubicBezTo>
                  <a:pt x="1601526" y="100959"/>
                  <a:pt x="1621199" y="95466"/>
                  <a:pt x="1643712" y="95466"/>
                </a:cubicBezTo>
                <a:close/>
                <a:moveTo>
                  <a:pt x="1338913" y="95466"/>
                </a:moveTo>
                <a:cubicBezTo>
                  <a:pt x="1351901" y="95466"/>
                  <a:pt x="1364727" y="97631"/>
                  <a:pt x="1377391" y="101960"/>
                </a:cubicBezTo>
                <a:cubicBezTo>
                  <a:pt x="1390055" y="106290"/>
                  <a:pt x="1401583" y="113298"/>
                  <a:pt x="1411973" y="122986"/>
                </a:cubicBezTo>
                <a:cubicBezTo>
                  <a:pt x="1422364" y="132673"/>
                  <a:pt x="1430645" y="145472"/>
                  <a:pt x="1436814" y="161383"/>
                </a:cubicBezTo>
                <a:cubicBezTo>
                  <a:pt x="1442984" y="177295"/>
                  <a:pt x="1446069" y="196886"/>
                  <a:pt x="1446069" y="220157"/>
                </a:cubicBezTo>
                <a:lnTo>
                  <a:pt x="1446069" y="236393"/>
                </a:lnTo>
                <a:lnTo>
                  <a:pt x="1265366" y="236393"/>
                </a:lnTo>
                <a:lnTo>
                  <a:pt x="1267333" y="257276"/>
                </a:lnTo>
                <a:cubicBezTo>
                  <a:pt x="1268970" y="265245"/>
                  <a:pt x="1271426" y="272490"/>
                  <a:pt x="1274700" y="279012"/>
                </a:cubicBezTo>
                <a:cubicBezTo>
                  <a:pt x="1281248" y="292055"/>
                  <a:pt x="1290367" y="301958"/>
                  <a:pt x="1302057" y="308723"/>
                </a:cubicBezTo>
                <a:cubicBezTo>
                  <a:pt x="1313747" y="315488"/>
                  <a:pt x="1327331" y="318871"/>
                  <a:pt x="1342809" y="318871"/>
                </a:cubicBezTo>
                <a:cubicBezTo>
                  <a:pt x="1352875" y="318871"/>
                  <a:pt x="1361994" y="317437"/>
                  <a:pt x="1370166" y="314568"/>
                </a:cubicBezTo>
                <a:cubicBezTo>
                  <a:pt x="1378338" y="311700"/>
                  <a:pt x="1385401" y="307370"/>
                  <a:pt x="1391354" y="301580"/>
                </a:cubicBezTo>
                <a:cubicBezTo>
                  <a:pt x="1397307" y="295789"/>
                  <a:pt x="1401907" y="288564"/>
                  <a:pt x="1405155" y="279905"/>
                </a:cubicBezTo>
                <a:lnTo>
                  <a:pt x="1442172" y="290296"/>
                </a:lnTo>
                <a:cubicBezTo>
                  <a:pt x="1438275" y="302851"/>
                  <a:pt x="1431727" y="313865"/>
                  <a:pt x="1422527" y="323336"/>
                </a:cubicBezTo>
                <a:cubicBezTo>
                  <a:pt x="1413327" y="332806"/>
                  <a:pt x="1401961" y="340167"/>
                  <a:pt x="1388432" y="345416"/>
                </a:cubicBezTo>
                <a:cubicBezTo>
                  <a:pt x="1374902" y="350666"/>
                  <a:pt x="1359694" y="353291"/>
                  <a:pt x="1342809" y="353291"/>
                </a:cubicBezTo>
                <a:cubicBezTo>
                  <a:pt x="1318780" y="353291"/>
                  <a:pt x="1298079" y="347960"/>
                  <a:pt x="1280707" y="337298"/>
                </a:cubicBezTo>
                <a:cubicBezTo>
                  <a:pt x="1263335" y="326637"/>
                  <a:pt x="1249967" y="311700"/>
                  <a:pt x="1240605" y="292488"/>
                </a:cubicBezTo>
                <a:cubicBezTo>
                  <a:pt x="1231242" y="273275"/>
                  <a:pt x="1226561" y="250897"/>
                  <a:pt x="1226561" y="225353"/>
                </a:cubicBezTo>
                <a:cubicBezTo>
                  <a:pt x="1226561" y="199808"/>
                  <a:pt x="1231242" y="177268"/>
                  <a:pt x="1240605" y="157730"/>
                </a:cubicBezTo>
                <a:cubicBezTo>
                  <a:pt x="1249967" y="138193"/>
                  <a:pt x="1263064" y="122932"/>
                  <a:pt x="1279895" y="111945"/>
                </a:cubicBezTo>
                <a:cubicBezTo>
                  <a:pt x="1296726" y="100959"/>
                  <a:pt x="1316399" y="95466"/>
                  <a:pt x="1338913" y="95466"/>
                </a:cubicBezTo>
                <a:close/>
                <a:moveTo>
                  <a:pt x="427976" y="95466"/>
                </a:moveTo>
                <a:cubicBezTo>
                  <a:pt x="448974" y="95466"/>
                  <a:pt x="467483" y="100716"/>
                  <a:pt x="483503" y="111215"/>
                </a:cubicBezTo>
                <a:cubicBezTo>
                  <a:pt x="499522" y="121714"/>
                  <a:pt x="512023" y="136597"/>
                  <a:pt x="521007" y="155863"/>
                </a:cubicBezTo>
                <a:cubicBezTo>
                  <a:pt x="529991" y="175130"/>
                  <a:pt x="534483" y="197860"/>
                  <a:pt x="534483" y="224054"/>
                </a:cubicBezTo>
                <a:cubicBezTo>
                  <a:pt x="534483" y="250464"/>
                  <a:pt x="529991" y="273329"/>
                  <a:pt x="521007" y="292650"/>
                </a:cubicBezTo>
                <a:cubicBezTo>
                  <a:pt x="512023" y="311970"/>
                  <a:pt x="499576" y="326907"/>
                  <a:pt x="483665" y="337461"/>
                </a:cubicBezTo>
                <a:cubicBezTo>
                  <a:pt x="467754" y="348014"/>
                  <a:pt x="449407" y="353291"/>
                  <a:pt x="428626" y="353291"/>
                </a:cubicBezTo>
                <a:cubicBezTo>
                  <a:pt x="412606" y="353291"/>
                  <a:pt x="399780" y="350612"/>
                  <a:pt x="390147" y="345254"/>
                </a:cubicBezTo>
                <a:cubicBezTo>
                  <a:pt x="380514" y="339896"/>
                  <a:pt x="373099" y="333781"/>
                  <a:pt x="367904" y="326907"/>
                </a:cubicBezTo>
                <a:cubicBezTo>
                  <a:pt x="362708" y="320034"/>
                  <a:pt x="358703" y="314325"/>
                  <a:pt x="355889" y="309779"/>
                </a:cubicBezTo>
                <a:lnTo>
                  <a:pt x="352642" y="309779"/>
                </a:lnTo>
                <a:lnTo>
                  <a:pt x="352642" y="441613"/>
                </a:lnTo>
                <a:lnTo>
                  <a:pt x="314326" y="441613"/>
                </a:lnTo>
                <a:lnTo>
                  <a:pt x="314326" y="98713"/>
                </a:lnTo>
                <a:lnTo>
                  <a:pt x="351343" y="98713"/>
                </a:lnTo>
                <a:lnTo>
                  <a:pt x="351343" y="138329"/>
                </a:lnTo>
                <a:lnTo>
                  <a:pt x="355889" y="138329"/>
                </a:lnTo>
                <a:cubicBezTo>
                  <a:pt x="358703" y="133999"/>
                  <a:pt x="362627" y="128452"/>
                  <a:pt x="367660" y="121687"/>
                </a:cubicBezTo>
                <a:cubicBezTo>
                  <a:pt x="372693" y="114922"/>
                  <a:pt x="379945" y="108861"/>
                  <a:pt x="389416" y="103503"/>
                </a:cubicBezTo>
                <a:cubicBezTo>
                  <a:pt x="398887" y="98145"/>
                  <a:pt x="411740" y="95466"/>
                  <a:pt x="427976" y="95466"/>
                </a:cubicBezTo>
                <a:close/>
                <a:moveTo>
                  <a:pt x="113651" y="95466"/>
                </a:moveTo>
                <a:cubicBezTo>
                  <a:pt x="134649" y="95466"/>
                  <a:pt x="153158" y="100716"/>
                  <a:pt x="169177" y="111215"/>
                </a:cubicBezTo>
                <a:cubicBezTo>
                  <a:pt x="185197" y="121714"/>
                  <a:pt x="197698" y="136597"/>
                  <a:pt x="206682" y="155863"/>
                </a:cubicBezTo>
                <a:cubicBezTo>
                  <a:pt x="215666" y="175130"/>
                  <a:pt x="220158" y="197860"/>
                  <a:pt x="220158" y="224054"/>
                </a:cubicBezTo>
                <a:cubicBezTo>
                  <a:pt x="220158" y="250464"/>
                  <a:pt x="215666" y="273329"/>
                  <a:pt x="206682" y="292650"/>
                </a:cubicBezTo>
                <a:cubicBezTo>
                  <a:pt x="197698" y="311970"/>
                  <a:pt x="185251" y="326907"/>
                  <a:pt x="169340" y="337461"/>
                </a:cubicBezTo>
                <a:cubicBezTo>
                  <a:pt x="153429" y="348014"/>
                  <a:pt x="135082" y="353291"/>
                  <a:pt x="114300" y="353291"/>
                </a:cubicBezTo>
                <a:cubicBezTo>
                  <a:pt x="98281" y="353291"/>
                  <a:pt x="85455" y="350612"/>
                  <a:pt x="75822" y="345254"/>
                </a:cubicBezTo>
                <a:cubicBezTo>
                  <a:pt x="66188" y="339896"/>
                  <a:pt x="58774" y="333781"/>
                  <a:pt x="53579" y="326907"/>
                </a:cubicBezTo>
                <a:cubicBezTo>
                  <a:pt x="48383" y="320034"/>
                  <a:pt x="44378" y="314325"/>
                  <a:pt x="41564" y="309779"/>
                </a:cubicBezTo>
                <a:lnTo>
                  <a:pt x="38317" y="309779"/>
                </a:lnTo>
                <a:lnTo>
                  <a:pt x="38317" y="441613"/>
                </a:lnTo>
                <a:lnTo>
                  <a:pt x="0" y="441613"/>
                </a:lnTo>
                <a:lnTo>
                  <a:pt x="0" y="98713"/>
                </a:lnTo>
                <a:lnTo>
                  <a:pt x="37018" y="98713"/>
                </a:lnTo>
                <a:lnTo>
                  <a:pt x="37018" y="138329"/>
                </a:lnTo>
                <a:lnTo>
                  <a:pt x="41564" y="138329"/>
                </a:lnTo>
                <a:cubicBezTo>
                  <a:pt x="44378" y="133999"/>
                  <a:pt x="48302" y="128452"/>
                  <a:pt x="53335" y="121687"/>
                </a:cubicBezTo>
                <a:cubicBezTo>
                  <a:pt x="58368" y="114922"/>
                  <a:pt x="65620" y="108861"/>
                  <a:pt x="75091" y="103503"/>
                </a:cubicBezTo>
                <a:cubicBezTo>
                  <a:pt x="84562" y="98145"/>
                  <a:pt x="97415" y="95466"/>
                  <a:pt x="113651" y="95466"/>
                </a:cubicBezTo>
                <a:close/>
                <a:moveTo>
                  <a:pt x="1133259" y="94817"/>
                </a:moveTo>
                <a:cubicBezTo>
                  <a:pt x="1136073" y="94817"/>
                  <a:pt x="1139591" y="94871"/>
                  <a:pt x="1143812" y="94979"/>
                </a:cubicBezTo>
                <a:cubicBezTo>
                  <a:pt x="1148034" y="95087"/>
                  <a:pt x="1151227" y="95250"/>
                  <a:pt x="1153391" y="95466"/>
                </a:cubicBezTo>
                <a:lnTo>
                  <a:pt x="1153391" y="134432"/>
                </a:lnTo>
                <a:cubicBezTo>
                  <a:pt x="1152093" y="134107"/>
                  <a:pt x="1149143" y="133593"/>
                  <a:pt x="1144543" y="132890"/>
                </a:cubicBezTo>
                <a:cubicBezTo>
                  <a:pt x="1139943" y="132186"/>
                  <a:pt x="1135099" y="131834"/>
                  <a:pt x="1130012" y="131834"/>
                </a:cubicBezTo>
                <a:cubicBezTo>
                  <a:pt x="1117889" y="131834"/>
                  <a:pt x="1107092" y="134351"/>
                  <a:pt x="1097621" y="139384"/>
                </a:cubicBezTo>
                <a:cubicBezTo>
                  <a:pt x="1088151" y="144417"/>
                  <a:pt x="1080682" y="151344"/>
                  <a:pt x="1075216" y="160166"/>
                </a:cubicBezTo>
                <a:cubicBezTo>
                  <a:pt x="1069750" y="168987"/>
                  <a:pt x="1067017" y="179026"/>
                  <a:pt x="1067017" y="190283"/>
                </a:cubicBezTo>
                <a:lnTo>
                  <a:pt x="1067017" y="348095"/>
                </a:lnTo>
                <a:lnTo>
                  <a:pt x="1028700" y="348095"/>
                </a:lnTo>
                <a:lnTo>
                  <a:pt x="1028700" y="98713"/>
                </a:lnTo>
                <a:lnTo>
                  <a:pt x="1065718" y="98713"/>
                </a:lnTo>
                <a:lnTo>
                  <a:pt x="1065718" y="136380"/>
                </a:lnTo>
                <a:lnTo>
                  <a:pt x="1068316" y="136380"/>
                </a:lnTo>
                <a:cubicBezTo>
                  <a:pt x="1072862" y="124041"/>
                  <a:pt x="1081088" y="114029"/>
                  <a:pt x="1092994" y="106344"/>
                </a:cubicBezTo>
                <a:cubicBezTo>
                  <a:pt x="1104901" y="98659"/>
                  <a:pt x="1118322" y="94817"/>
                  <a:pt x="1133259" y="94817"/>
                </a:cubicBezTo>
                <a:close/>
                <a:moveTo>
                  <a:pt x="645536" y="38966"/>
                </a:moveTo>
                <a:lnTo>
                  <a:pt x="683852" y="38966"/>
                </a:lnTo>
                <a:lnTo>
                  <a:pt x="683852" y="98713"/>
                </a:lnTo>
                <a:lnTo>
                  <a:pt x="737106" y="98713"/>
                </a:lnTo>
                <a:lnTo>
                  <a:pt x="737106" y="131185"/>
                </a:lnTo>
                <a:lnTo>
                  <a:pt x="683852" y="131185"/>
                </a:lnTo>
                <a:lnTo>
                  <a:pt x="683852" y="276658"/>
                </a:lnTo>
                <a:cubicBezTo>
                  <a:pt x="683852" y="287482"/>
                  <a:pt x="685449" y="295572"/>
                  <a:pt x="688642" y="300930"/>
                </a:cubicBezTo>
                <a:cubicBezTo>
                  <a:pt x="691835" y="306288"/>
                  <a:pt x="695948" y="309860"/>
                  <a:pt x="700981" y="311646"/>
                </a:cubicBezTo>
                <a:cubicBezTo>
                  <a:pt x="706014" y="313432"/>
                  <a:pt x="711345" y="314325"/>
                  <a:pt x="716973" y="314325"/>
                </a:cubicBezTo>
                <a:cubicBezTo>
                  <a:pt x="721195" y="314325"/>
                  <a:pt x="724658" y="314081"/>
                  <a:pt x="727364" y="313594"/>
                </a:cubicBezTo>
                <a:cubicBezTo>
                  <a:pt x="730070" y="313107"/>
                  <a:pt x="732235" y="312701"/>
                  <a:pt x="733858" y="312376"/>
                </a:cubicBezTo>
                <a:lnTo>
                  <a:pt x="741652" y="346796"/>
                </a:lnTo>
                <a:cubicBezTo>
                  <a:pt x="739054" y="347770"/>
                  <a:pt x="735428" y="348772"/>
                  <a:pt x="730774" y="349800"/>
                </a:cubicBezTo>
                <a:cubicBezTo>
                  <a:pt x="726119" y="350828"/>
                  <a:pt x="720220" y="351342"/>
                  <a:pt x="713077" y="351342"/>
                </a:cubicBezTo>
                <a:cubicBezTo>
                  <a:pt x="702253" y="351342"/>
                  <a:pt x="691673" y="349015"/>
                  <a:pt x="681336" y="344361"/>
                </a:cubicBezTo>
                <a:cubicBezTo>
                  <a:pt x="670999" y="339707"/>
                  <a:pt x="662448" y="332617"/>
                  <a:pt x="655683" y="323092"/>
                </a:cubicBezTo>
                <a:cubicBezTo>
                  <a:pt x="648918" y="313567"/>
                  <a:pt x="645536" y="301553"/>
                  <a:pt x="645536" y="287049"/>
                </a:cubicBezTo>
                <a:lnTo>
                  <a:pt x="645536" y="131185"/>
                </a:lnTo>
                <a:lnTo>
                  <a:pt x="607869" y="131185"/>
                </a:lnTo>
                <a:lnTo>
                  <a:pt x="607869" y="98713"/>
                </a:lnTo>
                <a:lnTo>
                  <a:pt x="645536" y="98713"/>
                </a:lnTo>
                <a:close/>
                <a:moveTo>
                  <a:pt x="1853046" y="15586"/>
                </a:moveTo>
                <a:lnTo>
                  <a:pt x="1891362" y="15586"/>
                </a:lnTo>
                <a:lnTo>
                  <a:pt x="1891362" y="138329"/>
                </a:lnTo>
                <a:lnTo>
                  <a:pt x="1894610" y="138329"/>
                </a:lnTo>
                <a:cubicBezTo>
                  <a:pt x="1897424" y="133999"/>
                  <a:pt x="1901347" y="128452"/>
                  <a:pt x="1906380" y="121687"/>
                </a:cubicBezTo>
                <a:cubicBezTo>
                  <a:pt x="1911414" y="114922"/>
                  <a:pt x="1918665" y="108861"/>
                  <a:pt x="1928136" y="103503"/>
                </a:cubicBezTo>
                <a:cubicBezTo>
                  <a:pt x="1937608" y="98145"/>
                  <a:pt x="1950461" y="95466"/>
                  <a:pt x="1966697" y="95466"/>
                </a:cubicBezTo>
                <a:cubicBezTo>
                  <a:pt x="1987695" y="95466"/>
                  <a:pt x="2006204" y="100716"/>
                  <a:pt x="2022223" y="111215"/>
                </a:cubicBezTo>
                <a:cubicBezTo>
                  <a:pt x="2038242" y="121714"/>
                  <a:pt x="2050744" y="136597"/>
                  <a:pt x="2059727" y="155863"/>
                </a:cubicBezTo>
                <a:cubicBezTo>
                  <a:pt x="2068712" y="175130"/>
                  <a:pt x="2073203" y="197860"/>
                  <a:pt x="2073203" y="224054"/>
                </a:cubicBezTo>
                <a:cubicBezTo>
                  <a:pt x="2073203" y="250464"/>
                  <a:pt x="2068712" y="273329"/>
                  <a:pt x="2059727" y="292650"/>
                </a:cubicBezTo>
                <a:cubicBezTo>
                  <a:pt x="2050744" y="311970"/>
                  <a:pt x="2038297" y="326907"/>
                  <a:pt x="2022385" y="337461"/>
                </a:cubicBezTo>
                <a:cubicBezTo>
                  <a:pt x="2006474" y="348014"/>
                  <a:pt x="1988128" y="353291"/>
                  <a:pt x="1967346" y="353291"/>
                </a:cubicBezTo>
                <a:cubicBezTo>
                  <a:pt x="1951327" y="353291"/>
                  <a:pt x="1938500" y="350612"/>
                  <a:pt x="1928867" y="345254"/>
                </a:cubicBezTo>
                <a:cubicBezTo>
                  <a:pt x="1919234" y="339896"/>
                  <a:pt x="1911819" y="333781"/>
                  <a:pt x="1906624" y="326907"/>
                </a:cubicBezTo>
                <a:cubicBezTo>
                  <a:pt x="1901428" y="320034"/>
                  <a:pt x="1897424" y="314325"/>
                  <a:pt x="1894610" y="309779"/>
                </a:cubicBezTo>
                <a:lnTo>
                  <a:pt x="1890063" y="309779"/>
                </a:lnTo>
                <a:lnTo>
                  <a:pt x="1890063" y="348095"/>
                </a:lnTo>
                <a:lnTo>
                  <a:pt x="1853046" y="348095"/>
                </a:lnTo>
                <a:close/>
                <a:moveTo>
                  <a:pt x="2191183" y="5195"/>
                </a:moveTo>
                <a:cubicBezTo>
                  <a:pt x="2198652" y="5195"/>
                  <a:pt x="2205065" y="7739"/>
                  <a:pt x="2210423" y="12826"/>
                </a:cubicBezTo>
                <a:cubicBezTo>
                  <a:pt x="2215781" y="17913"/>
                  <a:pt x="2218460" y="24029"/>
                  <a:pt x="2218460" y="31172"/>
                </a:cubicBezTo>
                <a:cubicBezTo>
                  <a:pt x="2218460" y="38316"/>
                  <a:pt x="2215781" y="44432"/>
                  <a:pt x="2210423" y="49519"/>
                </a:cubicBezTo>
                <a:cubicBezTo>
                  <a:pt x="2205065" y="54606"/>
                  <a:pt x="2198652" y="57150"/>
                  <a:pt x="2191183" y="57150"/>
                </a:cubicBezTo>
                <a:cubicBezTo>
                  <a:pt x="2183715" y="57150"/>
                  <a:pt x="2177302" y="54606"/>
                  <a:pt x="2171944" y="49519"/>
                </a:cubicBezTo>
                <a:cubicBezTo>
                  <a:pt x="2166586" y="44432"/>
                  <a:pt x="2163907" y="38316"/>
                  <a:pt x="2163907" y="31172"/>
                </a:cubicBezTo>
                <a:cubicBezTo>
                  <a:pt x="2163907" y="24029"/>
                  <a:pt x="2166586" y="17913"/>
                  <a:pt x="2171944" y="12826"/>
                </a:cubicBezTo>
                <a:cubicBezTo>
                  <a:pt x="2177302" y="7739"/>
                  <a:pt x="2183715" y="5195"/>
                  <a:pt x="2191183" y="5195"/>
                </a:cubicBezTo>
                <a:close/>
                <a:moveTo>
                  <a:pt x="915699" y="0"/>
                </a:moveTo>
                <a:cubicBezTo>
                  <a:pt x="925116" y="0"/>
                  <a:pt x="932801" y="757"/>
                  <a:pt x="938754" y="2273"/>
                </a:cubicBezTo>
                <a:cubicBezTo>
                  <a:pt x="944707" y="3788"/>
                  <a:pt x="949145" y="5195"/>
                  <a:pt x="952068" y="6494"/>
                </a:cubicBezTo>
                <a:lnTo>
                  <a:pt x="941027" y="39615"/>
                </a:lnTo>
                <a:cubicBezTo>
                  <a:pt x="939079" y="38966"/>
                  <a:pt x="936400" y="38154"/>
                  <a:pt x="932990" y="37180"/>
                </a:cubicBezTo>
                <a:cubicBezTo>
                  <a:pt x="929581" y="36205"/>
                  <a:pt x="925116" y="35718"/>
                  <a:pt x="919596" y="35718"/>
                </a:cubicBezTo>
                <a:cubicBezTo>
                  <a:pt x="906932" y="35718"/>
                  <a:pt x="897813" y="38911"/>
                  <a:pt x="892239" y="45298"/>
                </a:cubicBezTo>
                <a:cubicBezTo>
                  <a:pt x="886664" y="51684"/>
                  <a:pt x="883877" y="61046"/>
                  <a:pt x="883877" y="73385"/>
                </a:cubicBezTo>
                <a:lnTo>
                  <a:pt x="883877" y="98713"/>
                </a:lnTo>
                <a:lnTo>
                  <a:pt x="939728" y="98713"/>
                </a:lnTo>
                <a:lnTo>
                  <a:pt x="939728" y="131185"/>
                </a:lnTo>
                <a:lnTo>
                  <a:pt x="883877" y="131185"/>
                </a:lnTo>
                <a:lnTo>
                  <a:pt x="883877" y="348095"/>
                </a:lnTo>
                <a:lnTo>
                  <a:pt x="845561" y="348095"/>
                </a:lnTo>
                <a:lnTo>
                  <a:pt x="845561" y="131185"/>
                </a:lnTo>
                <a:lnTo>
                  <a:pt x="805296" y="131185"/>
                </a:lnTo>
                <a:lnTo>
                  <a:pt x="805296" y="98713"/>
                </a:lnTo>
                <a:lnTo>
                  <a:pt x="845561" y="98713"/>
                </a:lnTo>
                <a:lnTo>
                  <a:pt x="845561" y="64293"/>
                </a:lnTo>
                <a:cubicBezTo>
                  <a:pt x="845561" y="50006"/>
                  <a:pt x="848916" y="38100"/>
                  <a:pt x="855627" y="28575"/>
                </a:cubicBezTo>
                <a:cubicBezTo>
                  <a:pt x="862338" y="19050"/>
                  <a:pt x="871051" y="11906"/>
                  <a:pt x="881767" y="7143"/>
                </a:cubicBezTo>
                <a:cubicBezTo>
                  <a:pt x="892482" y="2381"/>
                  <a:pt x="903793" y="0"/>
                  <a:pt x="915699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99F25223-DFF2-33BF-84E7-5D8C8A3BED7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923594" y="1272550"/>
            <a:ext cx="3968256" cy="3968256"/>
          </a:xfrm>
          <a:prstGeom prst="ellipse">
            <a:avLst/>
          </a:prstGeom>
          <a:pattFill prst="pct10">
            <a:fgClr>
              <a:schemeClr val="bg1"/>
            </a:fgClr>
            <a:bgClr>
              <a:schemeClr val="bg1">
                <a:lumMod val="75000"/>
              </a:schemeClr>
            </a:bgClr>
          </a:pattFill>
          <a:ln w="15240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Your Image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08766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AF84A6-4027-772F-50C0-5B023060B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6EAB1-6691-E8AA-08DB-D42043FC5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B8771-B957-C67D-B236-5FDD06ECD3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9A5E1C-0989-4BC6-909D-96ED81622B22}" type="datetimeFigureOut">
              <a:rPr lang="en-ID" smtClean="0"/>
              <a:t>25/12/2025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42972-FF93-DCD0-502E-5EE0664E61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797EF-E407-E0BE-384A-581424AE26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57FB64-E378-476E-95E0-6E572E23E6A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76851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64" r:id="rId2"/>
    <p:sldLayoutId id="2147483666" r:id="rId3"/>
    <p:sldLayoutId id="2147483676" r:id="rId4"/>
    <p:sldLayoutId id="2147483662" r:id="rId5"/>
    <p:sldLayoutId id="2147483665" r:id="rId6"/>
    <p:sldLayoutId id="214748367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83" r:id="rId13"/>
    <p:sldLayoutId id="214748368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JP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www.flickr.com/photos/marcopako/206911985/" TargetMode="External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marcopako/206911985/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marcopako/206911985/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400DD8F6-6897-BE65-0067-9CB2FAD58057}"/>
              </a:ext>
            </a:extLst>
          </p:cNvPr>
          <p:cNvGrpSpPr/>
          <p:nvPr/>
        </p:nvGrpSpPr>
        <p:grpSpPr>
          <a:xfrm>
            <a:off x="2648495" y="0"/>
            <a:ext cx="9543505" cy="6858000"/>
            <a:chOff x="2648496" y="1"/>
            <a:chExt cx="9543505" cy="6858000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2766B08-CB21-DE08-F8A3-E1176448F11C}"/>
                </a:ext>
              </a:extLst>
            </p:cNvPr>
            <p:cNvSpPr/>
            <p:nvPr/>
          </p:nvSpPr>
          <p:spPr>
            <a:xfrm>
              <a:off x="2648496" y="1"/>
              <a:ext cx="9543505" cy="6858000"/>
            </a:xfrm>
            <a:custGeom>
              <a:avLst/>
              <a:gdLst>
                <a:gd name="connsiteX0" fmla="*/ 988574 w 9543505"/>
                <a:gd name="connsiteY0" fmla="*/ 0 h 6858000"/>
                <a:gd name="connsiteX1" fmla="*/ 9543505 w 9543505"/>
                <a:gd name="connsiteY1" fmla="*/ 0 h 6858000"/>
                <a:gd name="connsiteX2" fmla="*/ 9543505 w 9543505"/>
                <a:gd name="connsiteY2" fmla="*/ 6858000 h 6858000"/>
                <a:gd name="connsiteX3" fmla="*/ 988576 w 9543505"/>
                <a:gd name="connsiteY3" fmla="*/ 6858000 h 6858000"/>
                <a:gd name="connsiteX4" fmla="*/ 933284 w 9543505"/>
                <a:gd name="connsiteY4" fmla="*/ 6771754 h 6858000"/>
                <a:gd name="connsiteX5" fmla="*/ 0 w 9543505"/>
                <a:gd name="connsiteY5" fmla="*/ 3428999 h 6858000"/>
                <a:gd name="connsiteX6" fmla="*/ 933284 w 9543505"/>
                <a:gd name="connsiteY6" fmla="*/ 8624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43505" h="6858000">
                  <a:moveTo>
                    <a:pt x="988574" y="0"/>
                  </a:moveTo>
                  <a:lnTo>
                    <a:pt x="9543505" y="0"/>
                  </a:lnTo>
                  <a:lnTo>
                    <a:pt x="9543505" y="6858000"/>
                  </a:lnTo>
                  <a:lnTo>
                    <a:pt x="988576" y="6858000"/>
                  </a:lnTo>
                  <a:lnTo>
                    <a:pt x="933284" y="6771754"/>
                  </a:lnTo>
                  <a:cubicBezTo>
                    <a:pt x="341046" y="5797060"/>
                    <a:pt x="0" y="4652858"/>
                    <a:pt x="0" y="3428999"/>
                  </a:cubicBezTo>
                  <a:cubicBezTo>
                    <a:pt x="0" y="2205141"/>
                    <a:pt x="341046" y="1060938"/>
                    <a:pt x="933284" y="8624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F04F0F0-64BF-BA28-81F6-DB1C8FE09D42}"/>
                </a:ext>
              </a:extLst>
            </p:cNvPr>
            <p:cNvSpPr/>
            <p:nvPr/>
          </p:nvSpPr>
          <p:spPr>
            <a:xfrm>
              <a:off x="11795760" y="198120"/>
              <a:ext cx="121920" cy="19812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DC945A0-6A17-6AC6-3C13-C39EEA50261B}"/>
              </a:ext>
            </a:extLst>
          </p:cNvPr>
          <p:cNvSpPr txBox="1"/>
          <p:nvPr/>
        </p:nvSpPr>
        <p:spPr>
          <a:xfrm>
            <a:off x="5242109" y="1835220"/>
            <a:ext cx="6477450" cy="218521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D7E8E2"/>
                </a:solidFill>
                <a:effectLst/>
                <a:latin typeface="Raleway ExtraBold" pitchFamily="2" charset="0"/>
              </a:rPr>
              <a:t>Starbucks Capstone Mid Project: </a:t>
            </a:r>
          </a:p>
          <a:p>
            <a:r>
              <a:rPr lang="en-US" sz="2800" dirty="0">
                <a:solidFill>
                  <a:srgbClr val="D7E8E2"/>
                </a:solidFill>
                <a:effectLst/>
                <a:latin typeface="Raleway ExtraBold" pitchFamily="2" charset="0"/>
              </a:rPr>
              <a:t>Predicting Customer Response to Offers</a:t>
            </a:r>
            <a:endParaRPr lang="en-ID" sz="2800" dirty="0">
              <a:solidFill>
                <a:schemeClr val="bg1"/>
              </a:solidFill>
              <a:latin typeface="+mj-lt"/>
              <a:cs typeface="Poppins Black" panose="00000A00000000000000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6D5B25C-7167-D6F3-192B-C8CE2ECBFDBD}"/>
              </a:ext>
            </a:extLst>
          </p:cNvPr>
          <p:cNvSpPr/>
          <p:nvPr/>
        </p:nvSpPr>
        <p:spPr>
          <a:xfrm>
            <a:off x="4684536" y="4842837"/>
            <a:ext cx="7507465" cy="1438981"/>
          </a:xfrm>
          <a:prstGeom prst="rect">
            <a:avLst/>
          </a:prstGeom>
          <a:noFill/>
          <a:ln w="25400"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2" rtlCol="0" anchor="ctr"/>
          <a:lstStyle/>
          <a:p>
            <a:r>
              <a:rPr lang="en-US" sz="2000" dirty="0"/>
              <a:t>Yousef Ismail Ahmed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Data Science Track</a:t>
            </a:r>
          </a:p>
          <a:p>
            <a:r>
              <a:rPr lang="en-US" sz="2000" dirty="0"/>
              <a:t>Instructor: Mostafa Sabry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December 2025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46F59AB-2B60-0BFD-546B-86AB7DAE5B14}"/>
              </a:ext>
            </a:extLst>
          </p:cNvPr>
          <p:cNvGrpSpPr/>
          <p:nvPr/>
        </p:nvGrpSpPr>
        <p:grpSpPr>
          <a:xfrm>
            <a:off x="628320" y="1317384"/>
            <a:ext cx="4223232" cy="4223232"/>
            <a:chOff x="2899844" y="542142"/>
            <a:chExt cx="5546868" cy="5546868"/>
          </a:xfrm>
          <a:effectLst>
            <a:outerShdw blurRad="127000" dist="127000" dir="10800000" algn="r" rotWithShape="0">
              <a:schemeClr val="tx1">
                <a:alpha val="30000"/>
              </a:schemeClr>
            </a:outerShdw>
          </a:effectLst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39FB3D2-3027-2509-B286-53E8B979B658}"/>
                </a:ext>
              </a:extLst>
            </p:cNvPr>
            <p:cNvSpPr/>
            <p:nvPr/>
          </p:nvSpPr>
          <p:spPr>
            <a:xfrm>
              <a:off x="2899844" y="542142"/>
              <a:ext cx="5546868" cy="55468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2" name="Graphic 4">
              <a:extLst>
                <a:ext uri="{FF2B5EF4-FFF2-40B4-BE49-F238E27FC236}">
                  <a16:creationId xmlns:a16="http://schemas.microsoft.com/office/drawing/2014/main" id="{78434DFB-EE20-E217-BA7F-9A0C1FC3E2EC}"/>
                </a:ext>
              </a:extLst>
            </p:cNvPr>
            <p:cNvSpPr/>
            <p:nvPr/>
          </p:nvSpPr>
          <p:spPr>
            <a:xfrm>
              <a:off x="3119205" y="768990"/>
              <a:ext cx="5108146" cy="5093172"/>
            </a:xfrm>
            <a:custGeom>
              <a:avLst/>
              <a:gdLst>
                <a:gd name="connsiteX0" fmla="*/ 3783441 w 6881616"/>
                <a:gd name="connsiteY0" fmla="*/ 1493354 h 6861442"/>
                <a:gd name="connsiteX1" fmla="*/ 3437908 w 6881616"/>
                <a:gd name="connsiteY1" fmla="*/ 1464243 h 6861442"/>
                <a:gd name="connsiteX2" fmla="*/ 3092375 w 6881616"/>
                <a:gd name="connsiteY2" fmla="*/ 1493354 h 6861442"/>
                <a:gd name="connsiteX3" fmla="*/ 3080749 w 6881616"/>
                <a:gd name="connsiteY3" fmla="*/ 1470066 h 6861442"/>
                <a:gd name="connsiteX4" fmla="*/ 3437908 w 6881616"/>
                <a:gd name="connsiteY4" fmla="*/ 1196424 h 6861442"/>
                <a:gd name="connsiteX5" fmla="*/ 3795068 w 6881616"/>
                <a:gd name="connsiteY5" fmla="*/ 1470066 h 6861442"/>
                <a:gd name="connsiteX6" fmla="*/ 3783441 w 6881616"/>
                <a:gd name="connsiteY6" fmla="*/ 1493354 h 6861442"/>
                <a:gd name="connsiteX7" fmla="*/ 3185280 w 6881616"/>
                <a:gd name="connsiteY7" fmla="*/ 3205077 h 6861442"/>
                <a:gd name="connsiteX8" fmla="*/ 3162054 w 6881616"/>
                <a:gd name="connsiteY8" fmla="*/ 3228363 h 6861442"/>
                <a:gd name="connsiteX9" fmla="*/ 3434995 w 6881616"/>
                <a:gd name="connsiteY9" fmla="*/ 3411756 h 6861442"/>
                <a:gd name="connsiteX10" fmla="*/ 3707937 w 6881616"/>
                <a:gd name="connsiteY10" fmla="*/ 3228363 h 6861442"/>
                <a:gd name="connsiteX11" fmla="*/ 3684710 w 6881616"/>
                <a:gd name="connsiteY11" fmla="*/ 3205077 h 6861442"/>
                <a:gd name="connsiteX12" fmla="*/ 3434995 w 6881616"/>
                <a:gd name="connsiteY12" fmla="*/ 3228363 h 6861442"/>
                <a:gd name="connsiteX13" fmla="*/ 3185280 w 6881616"/>
                <a:gd name="connsiteY13" fmla="*/ 3205077 h 6861442"/>
                <a:gd name="connsiteX14" fmla="*/ 3434995 w 6881616"/>
                <a:gd name="connsiteY14" fmla="*/ 2992558 h 6861442"/>
                <a:gd name="connsiteX15" fmla="*/ 3356603 w 6881616"/>
                <a:gd name="connsiteY15" fmla="*/ 2978007 h 6861442"/>
                <a:gd name="connsiteX16" fmla="*/ 3263698 w 6881616"/>
                <a:gd name="connsiteY16" fmla="*/ 3018764 h 6861442"/>
                <a:gd name="connsiteX17" fmla="*/ 3275298 w 6881616"/>
                <a:gd name="connsiteY17" fmla="*/ 3044970 h 6861442"/>
                <a:gd name="connsiteX18" fmla="*/ 3434995 w 6881616"/>
                <a:gd name="connsiteY18" fmla="*/ 3088622 h 6861442"/>
                <a:gd name="connsiteX19" fmla="*/ 3594718 w 6881616"/>
                <a:gd name="connsiteY19" fmla="*/ 3044970 h 6861442"/>
                <a:gd name="connsiteX20" fmla="*/ 3606318 w 6881616"/>
                <a:gd name="connsiteY20" fmla="*/ 3018764 h 6861442"/>
                <a:gd name="connsiteX21" fmla="*/ 3513413 w 6881616"/>
                <a:gd name="connsiteY21" fmla="*/ 2978007 h 6861442"/>
                <a:gd name="connsiteX22" fmla="*/ 3434995 w 6881616"/>
                <a:gd name="connsiteY22" fmla="*/ 2992558 h 6861442"/>
                <a:gd name="connsiteX23" fmla="*/ 6878729 w 6881616"/>
                <a:gd name="connsiteY23" fmla="*/ 3644641 h 6861442"/>
                <a:gd name="connsiteX24" fmla="*/ 6858390 w 6881616"/>
                <a:gd name="connsiteY24" fmla="*/ 3889182 h 6861442"/>
                <a:gd name="connsiteX25" fmla="*/ 5929234 w 6881616"/>
                <a:gd name="connsiteY25" fmla="*/ 3621355 h 6861442"/>
                <a:gd name="connsiteX26" fmla="*/ 5987313 w 6881616"/>
                <a:gd name="connsiteY26" fmla="*/ 3880447 h 6861442"/>
                <a:gd name="connsiteX27" fmla="*/ 6817738 w 6881616"/>
                <a:gd name="connsiteY27" fmla="*/ 4142459 h 6861442"/>
                <a:gd name="connsiteX28" fmla="*/ 6748059 w 6881616"/>
                <a:gd name="connsiteY28" fmla="*/ 4421916 h 6861442"/>
                <a:gd name="connsiteX29" fmla="*/ 6019252 w 6881616"/>
                <a:gd name="connsiteY29" fmla="*/ 4168639 h 6861442"/>
                <a:gd name="connsiteX30" fmla="*/ 6022139 w 6881616"/>
                <a:gd name="connsiteY30" fmla="*/ 4314196 h 6861442"/>
                <a:gd name="connsiteX31" fmla="*/ 6019252 w 6881616"/>
                <a:gd name="connsiteY31" fmla="*/ 4395710 h 6861442"/>
                <a:gd name="connsiteX32" fmla="*/ 6672554 w 6881616"/>
                <a:gd name="connsiteY32" fmla="*/ 4646066 h 6861442"/>
                <a:gd name="connsiteX33" fmla="*/ 6559309 w 6881616"/>
                <a:gd name="connsiteY33" fmla="*/ 4919708 h 6861442"/>
                <a:gd name="connsiteX34" fmla="*/ 5998913 w 6881616"/>
                <a:gd name="connsiteY34" fmla="*/ 4678087 h 6861442"/>
                <a:gd name="connsiteX35" fmla="*/ 5964087 w 6881616"/>
                <a:gd name="connsiteY35" fmla="*/ 4870216 h 6861442"/>
                <a:gd name="connsiteX36" fmla="*/ 6463491 w 6881616"/>
                <a:gd name="connsiteY36" fmla="*/ 5108942 h 6861442"/>
                <a:gd name="connsiteX37" fmla="*/ 6312507 w 6881616"/>
                <a:gd name="connsiteY37" fmla="*/ 5362192 h 6861442"/>
                <a:gd name="connsiteX38" fmla="*/ 5900208 w 6881616"/>
                <a:gd name="connsiteY38" fmla="*/ 5114757 h 6861442"/>
                <a:gd name="connsiteX39" fmla="*/ 5955373 w 6881616"/>
                <a:gd name="connsiteY39" fmla="*/ 4913893 h 6861442"/>
                <a:gd name="connsiteX40" fmla="*/ 5383351 w 6881616"/>
                <a:gd name="connsiteY40" fmla="*/ 4681008 h 6861442"/>
                <a:gd name="connsiteX41" fmla="*/ 4933286 w 6881616"/>
                <a:gd name="connsiteY41" fmla="*/ 3778568 h 6861442"/>
                <a:gd name="connsiteX42" fmla="*/ 5063957 w 6881616"/>
                <a:gd name="connsiteY42" fmla="*/ 3021684 h 6861442"/>
                <a:gd name="connsiteX43" fmla="*/ 4747450 w 6881616"/>
                <a:gd name="connsiteY43" fmla="*/ 2285167 h 6861442"/>
                <a:gd name="connsiteX44" fmla="*/ 4628405 w 6881616"/>
                <a:gd name="connsiteY44" fmla="*/ 2189102 h 6861442"/>
                <a:gd name="connsiteX45" fmla="*/ 4939087 w 6881616"/>
                <a:gd name="connsiteY45" fmla="*/ 2963457 h 6861442"/>
                <a:gd name="connsiteX46" fmla="*/ 4785189 w 6881616"/>
                <a:gd name="connsiteY46" fmla="*/ 3775647 h 6861442"/>
                <a:gd name="connsiteX47" fmla="*/ 5232367 w 6881616"/>
                <a:gd name="connsiteY47" fmla="*/ 4660616 h 6861442"/>
                <a:gd name="connsiteX48" fmla="*/ 5063957 w 6881616"/>
                <a:gd name="connsiteY48" fmla="*/ 5143857 h 6861442"/>
                <a:gd name="connsiteX49" fmla="*/ 5694032 w 6881616"/>
                <a:gd name="connsiteY49" fmla="*/ 5452441 h 6861442"/>
                <a:gd name="connsiteX50" fmla="*/ 5798564 w 6881616"/>
                <a:gd name="connsiteY50" fmla="*/ 5394213 h 6861442"/>
                <a:gd name="connsiteX51" fmla="*/ 5845016 w 6881616"/>
                <a:gd name="connsiteY51" fmla="*/ 5280679 h 6861442"/>
                <a:gd name="connsiteX52" fmla="*/ 6207976 w 6881616"/>
                <a:gd name="connsiteY52" fmla="*/ 5519405 h 6861442"/>
                <a:gd name="connsiteX53" fmla="*/ 6033766 w 6881616"/>
                <a:gd name="connsiteY53" fmla="*/ 5734819 h 6861442"/>
                <a:gd name="connsiteX54" fmla="*/ 5743398 w 6881616"/>
                <a:gd name="connsiteY54" fmla="*/ 5499013 h 6861442"/>
                <a:gd name="connsiteX55" fmla="*/ 5667893 w 6881616"/>
                <a:gd name="connsiteY55" fmla="*/ 5635834 h 6861442"/>
                <a:gd name="connsiteX56" fmla="*/ 5920521 w 6881616"/>
                <a:gd name="connsiteY56" fmla="*/ 5857089 h 6861442"/>
                <a:gd name="connsiteX57" fmla="*/ 5717258 w 6881616"/>
                <a:gd name="connsiteY57" fmla="*/ 6052112 h 6861442"/>
                <a:gd name="connsiteX58" fmla="*/ 5528535 w 6881616"/>
                <a:gd name="connsiteY58" fmla="*/ 5848354 h 6861442"/>
                <a:gd name="connsiteX59" fmla="*/ 5441430 w 6881616"/>
                <a:gd name="connsiteY59" fmla="*/ 5961889 h 6861442"/>
                <a:gd name="connsiteX60" fmla="*/ 5601127 w 6881616"/>
                <a:gd name="connsiteY60" fmla="*/ 6151097 h 6861442"/>
                <a:gd name="connsiteX61" fmla="*/ 5348499 w 6881616"/>
                <a:gd name="connsiteY61" fmla="*/ 6337410 h 6861442"/>
                <a:gd name="connsiteX62" fmla="*/ 4956513 w 6881616"/>
                <a:gd name="connsiteY62" fmla="*/ 5338907 h 6861442"/>
                <a:gd name="connsiteX63" fmla="*/ 4863607 w 6881616"/>
                <a:gd name="connsiteY63" fmla="*/ 5609628 h 6861442"/>
                <a:gd name="connsiteX64" fmla="*/ 5200428 w 6881616"/>
                <a:gd name="connsiteY64" fmla="*/ 6430554 h 6861442"/>
                <a:gd name="connsiteX65" fmla="*/ 5000078 w 6881616"/>
                <a:gd name="connsiteY65" fmla="*/ 6541195 h 6861442"/>
                <a:gd name="connsiteX66" fmla="*/ 4657432 w 6881616"/>
                <a:gd name="connsiteY66" fmla="*/ 5603813 h 6861442"/>
                <a:gd name="connsiteX67" fmla="*/ 5043618 w 6881616"/>
                <a:gd name="connsiteY67" fmla="*/ 4663537 h 6861442"/>
                <a:gd name="connsiteX68" fmla="*/ 4599353 w 6881616"/>
                <a:gd name="connsiteY68" fmla="*/ 3766912 h 6861442"/>
                <a:gd name="connsiteX69" fmla="*/ 4788102 w 6881616"/>
                <a:gd name="connsiteY69" fmla="*/ 2893599 h 6861442"/>
                <a:gd name="connsiteX70" fmla="*/ 4442569 w 6881616"/>
                <a:gd name="connsiteY70" fmla="*/ 2130875 h 6861442"/>
                <a:gd name="connsiteX71" fmla="*/ 4323525 w 6881616"/>
                <a:gd name="connsiteY71" fmla="*/ 2049361 h 6861442"/>
                <a:gd name="connsiteX72" fmla="*/ 4637119 w 6881616"/>
                <a:gd name="connsiteY72" fmla="*/ 2832451 h 6861442"/>
                <a:gd name="connsiteX73" fmla="*/ 4419343 w 6881616"/>
                <a:gd name="connsiteY73" fmla="*/ 3766912 h 6861442"/>
                <a:gd name="connsiteX74" fmla="*/ 4854895 w 6881616"/>
                <a:gd name="connsiteY74" fmla="*/ 4663537 h 6861442"/>
                <a:gd name="connsiteX75" fmla="*/ 4448369 w 6881616"/>
                <a:gd name="connsiteY75" fmla="*/ 5630019 h 6861442"/>
                <a:gd name="connsiteX76" fmla="*/ 4811329 w 6881616"/>
                <a:gd name="connsiteY76" fmla="*/ 6631444 h 6861442"/>
                <a:gd name="connsiteX77" fmla="*/ 4573240 w 6881616"/>
                <a:gd name="connsiteY77" fmla="*/ 6724587 h 6861442"/>
                <a:gd name="connsiteX78" fmla="*/ 4216080 w 6881616"/>
                <a:gd name="connsiteY78" fmla="*/ 5650385 h 6861442"/>
                <a:gd name="connsiteX79" fmla="*/ 4637119 w 6881616"/>
                <a:gd name="connsiteY79" fmla="*/ 4663537 h 6861442"/>
                <a:gd name="connsiteX80" fmla="*/ 4210280 w 6881616"/>
                <a:gd name="connsiteY80" fmla="*/ 3761097 h 6861442"/>
                <a:gd name="connsiteX81" fmla="*/ 4474509 w 6881616"/>
                <a:gd name="connsiteY81" fmla="*/ 2771328 h 6861442"/>
                <a:gd name="connsiteX82" fmla="*/ 4085409 w 6881616"/>
                <a:gd name="connsiteY82" fmla="*/ 1985318 h 6861442"/>
                <a:gd name="connsiteX83" fmla="*/ 4070896 w 6881616"/>
                <a:gd name="connsiteY83" fmla="*/ 1973688 h 6861442"/>
                <a:gd name="connsiteX84" fmla="*/ 4047670 w 6881616"/>
                <a:gd name="connsiteY84" fmla="*/ 1996974 h 6861442"/>
                <a:gd name="connsiteX85" fmla="*/ 4297385 w 6881616"/>
                <a:gd name="connsiteY85" fmla="*/ 2713100 h 6861442"/>
                <a:gd name="connsiteX86" fmla="*/ 3995417 w 6881616"/>
                <a:gd name="connsiteY86" fmla="*/ 3758176 h 6861442"/>
                <a:gd name="connsiteX87" fmla="*/ 4401917 w 6881616"/>
                <a:gd name="connsiteY87" fmla="*/ 4663537 h 6861442"/>
                <a:gd name="connsiteX88" fmla="*/ 3966365 w 6881616"/>
                <a:gd name="connsiteY88" fmla="*/ 5673671 h 6861442"/>
                <a:gd name="connsiteX89" fmla="*/ 4306098 w 6881616"/>
                <a:gd name="connsiteY89" fmla="*/ 6806101 h 6861442"/>
                <a:gd name="connsiteX90" fmla="*/ 4056383 w 6881616"/>
                <a:gd name="connsiteY90" fmla="*/ 6861408 h 6861442"/>
                <a:gd name="connsiteX91" fmla="*/ 3731189 w 6881616"/>
                <a:gd name="connsiteY91" fmla="*/ 5676591 h 6861442"/>
                <a:gd name="connsiteX92" fmla="*/ 4181228 w 6881616"/>
                <a:gd name="connsiteY92" fmla="*/ 4663537 h 6861442"/>
                <a:gd name="connsiteX93" fmla="*/ 3815381 w 6881616"/>
                <a:gd name="connsiteY93" fmla="*/ 3897918 h 6861442"/>
                <a:gd name="connsiteX94" fmla="*/ 3722476 w 6881616"/>
                <a:gd name="connsiteY94" fmla="*/ 3828060 h 6861442"/>
                <a:gd name="connsiteX95" fmla="*/ 3440821 w 6881616"/>
                <a:gd name="connsiteY95" fmla="*/ 3883368 h 6861442"/>
                <a:gd name="connsiteX96" fmla="*/ 3159167 w 6881616"/>
                <a:gd name="connsiteY96" fmla="*/ 3828060 h 6861442"/>
                <a:gd name="connsiteX97" fmla="*/ 3066235 w 6881616"/>
                <a:gd name="connsiteY97" fmla="*/ 3897918 h 6861442"/>
                <a:gd name="connsiteX98" fmla="*/ 2700389 w 6881616"/>
                <a:gd name="connsiteY98" fmla="*/ 4663537 h 6861442"/>
                <a:gd name="connsiteX99" fmla="*/ 3150453 w 6881616"/>
                <a:gd name="connsiteY99" fmla="*/ 5676591 h 6861442"/>
                <a:gd name="connsiteX100" fmla="*/ 2825233 w 6881616"/>
                <a:gd name="connsiteY100" fmla="*/ 6861408 h 6861442"/>
                <a:gd name="connsiteX101" fmla="*/ 2575528 w 6881616"/>
                <a:gd name="connsiteY101" fmla="*/ 6806101 h 6861442"/>
                <a:gd name="connsiteX102" fmla="*/ 2915251 w 6881616"/>
                <a:gd name="connsiteY102" fmla="*/ 5673671 h 6861442"/>
                <a:gd name="connsiteX103" fmla="*/ 2479708 w 6881616"/>
                <a:gd name="connsiteY103" fmla="*/ 4663537 h 6861442"/>
                <a:gd name="connsiteX104" fmla="*/ 2886225 w 6881616"/>
                <a:gd name="connsiteY104" fmla="*/ 3758176 h 6861442"/>
                <a:gd name="connsiteX105" fmla="*/ 2584239 w 6881616"/>
                <a:gd name="connsiteY105" fmla="*/ 2713100 h 6861442"/>
                <a:gd name="connsiteX106" fmla="*/ 2833946 w 6881616"/>
                <a:gd name="connsiteY106" fmla="*/ 1996974 h 6861442"/>
                <a:gd name="connsiteX107" fmla="*/ 2810720 w 6881616"/>
                <a:gd name="connsiteY107" fmla="*/ 1973688 h 6861442"/>
                <a:gd name="connsiteX108" fmla="*/ 2796207 w 6881616"/>
                <a:gd name="connsiteY108" fmla="*/ 1985318 h 6861442"/>
                <a:gd name="connsiteX109" fmla="*/ 2407116 w 6881616"/>
                <a:gd name="connsiteY109" fmla="*/ 2771328 h 6861442"/>
                <a:gd name="connsiteX110" fmla="*/ 2671336 w 6881616"/>
                <a:gd name="connsiteY110" fmla="*/ 3761097 h 6861442"/>
                <a:gd name="connsiteX111" fmla="*/ 2244513 w 6881616"/>
                <a:gd name="connsiteY111" fmla="*/ 4663537 h 6861442"/>
                <a:gd name="connsiteX112" fmla="*/ 2665536 w 6881616"/>
                <a:gd name="connsiteY112" fmla="*/ 5650385 h 6861442"/>
                <a:gd name="connsiteX113" fmla="*/ 2308392 w 6881616"/>
                <a:gd name="connsiteY113" fmla="*/ 6724587 h 6861442"/>
                <a:gd name="connsiteX114" fmla="*/ 2070295 w 6881616"/>
                <a:gd name="connsiteY114" fmla="*/ 6631444 h 6861442"/>
                <a:gd name="connsiteX115" fmla="*/ 2433250 w 6881616"/>
                <a:gd name="connsiteY115" fmla="*/ 5630019 h 6861442"/>
                <a:gd name="connsiteX116" fmla="*/ 2026740 w 6881616"/>
                <a:gd name="connsiteY116" fmla="*/ 4663537 h 6861442"/>
                <a:gd name="connsiteX117" fmla="*/ 2462287 w 6881616"/>
                <a:gd name="connsiteY117" fmla="*/ 3766912 h 6861442"/>
                <a:gd name="connsiteX118" fmla="*/ 2244513 w 6881616"/>
                <a:gd name="connsiteY118" fmla="*/ 2832451 h 6861442"/>
                <a:gd name="connsiteX119" fmla="*/ 2558107 w 6881616"/>
                <a:gd name="connsiteY119" fmla="*/ 2049361 h 6861442"/>
                <a:gd name="connsiteX120" fmla="*/ 2439058 w 6881616"/>
                <a:gd name="connsiteY120" fmla="*/ 2130875 h 6861442"/>
                <a:gd name="connsiteX121" fmla="*/ 2093524 w 6881616"/>
                <a:gd name="connsiteY121" fmla="*/ 2893599 h 6861442"/>
                <a:gd name="connsiteX122" fmla="*/ 2282261 w 6881616"/>
                <a:gd name="connsiteY122" fmla="*/ 3766912 h 6861442"/>
                <a:gd name="connsiteX123" fmla="*/ 1838004 w 6881616"/>
                <a:gd name="connsiteY123" fmla="*/ 4663537 h 6861442"/>
                <a:gd name="connsiteX124" fmla="*/ 2224187 w 6881616"/>
                <a:gd name="connsiteY124" fmla="*/ 5603813 h 6861442"/>
                <a:gd name="connsiteX125" fmla="*/ 1881559 w 6881616"/>
                <a:gd name="connsiteY125" fmla="*/ 6541195 h 6861442"/>
                <a:gd name="connsiteX126" fmla="*/ 1681207 w 6881616"/>
                <a:gd name="connsiteY126" fmla="*/ 6430554 h 6861442"/>
                <a:gd name="connsiteX127" fmla="*/ 2020932 w 6881616"/>
                <a:gd name="connsiteY127" fmla="*/ 5609628 h 6861442"/>
                <a:gd name="connsiteX128" fmla="*/ 1928017 w 6881616"/>
                <a:gd name="connsiteY128" fmla="*/ 5338907 h 6861442"/>
                <a:gd name="connsiteX129" fmla="*/ 1536026 w 6881616"/>
                <a:gd name="connsiteY129" fmla="*/ 6337410 h 6861442"/>
                <a:gd name="connsiteX130" fmla="*/ 1283408 w 6881616"/>
                <a:gd name="connsiteY130" fmla="*/ 6151097 h 6861442"/>
                <a:gd name="connsiteX131" fmla="*/ 1443110 w 6881616"/>
                <a:gd name="connsiteY131" fmla="*/ 5961889 h 6861442"/>
                <a:gd name="connsiteX132" fmla="*/ 1356000 w 6881616"/>
                <a:gd name="connsiteY132" fmla="*/ 5848354 h 6861442"/>
                <a:gd name="connsiteX133" fmla="*/ 1167263 w 6881616"/>
                <a:gd name="connsiteY133" fmla="*/ 6052112 h 6861442"/>
                <a:gd name="connsiteX134" fmla="*/ 964008 w 6881616"/>
                <a:gd name="connsiteY134" fmla="*/ 5857089 h 6861442"/>
                <a:gd name="connsiteX135" fmla="*/ 1216626 w 6881616"/>
                <a:gd name="connsiteY135" fmla="*/ 5635834 h 6861442"/>
                <a:gd name="connsiteX136" fmla="*/ 1141129 w 6881616"/>
                <a:gd name="connsiteY136" fmla="*/ 5499013 h 6861442"/>
                <a:gd name="connsiteX137" fmla="*/ 850766 w 6881616"/>
                <a:gd name="connsiteY137" fmla="*/ 5734819 h 6861442"/>
                <a:gd name="connsiteX138" fmla="*/ 676549 w 6881616"/>
                <a:gd name="connsiteY138" fmla="*/ 5519405 h 6861442"/>
                <a:gd name="connsiteX139" fmla="*/ 1042406 w 6881616"/>
                <a:gd name="connsiteY139" fmla="*/ 5280679 h 6861442"/>
                <a:gd name="connsiteX140" fmla="*/ 1088866 w 6881616"/>
                <a:gd name="connsiteY140" fmla="*/ 5394213 h 6861442"/>
                <a:gd name="connsiteX141" fmla="*/ 1193395 w 6881616"/>
                <a:gd name="connsiteY141" fmla="*/ 5452441 h 6861442"/>
                <a:gd name="connsiteX142" fmla="*/ 1823485 w 6881616"/>
                <a:gd name="connsiteY142" fmla="*/ 5143857 h 6861442"/>
                <a:gd name="connsiteX143" fmla="*/ 1655075 w 6881616"/>
                <a:gd name="connsiteY143" fmla="*/ 4660616 h 6861442"/>
                <a:gd name="connsiteX144" fmla="*/ 2102235 w 6881616"/>
                <a:gd name="connsiteY144" fmla="*/ 3775647 h 6861442"/>
                <a:gd name="connsiteX145" fmla="*/ 1948343 w 6881616"/>
                <a:gd name="connsiteY145" fmla="*/ 2963457 h 6861442"/>
                <a:gd name="connsiteX146" fmla="*/ 2259032 w 6881616"/>
                <a:gd name="connsiteY146" fmla="*/ 2189102 h 6861442"/>
                <a:gd name="connsiteX147" fmla="*/ 2139982 w 6881616"/>
                <a:gd name="connsiteY147" fmla="*/ 2285167 h 6861442"/>
                <a:gd name="connsiteX148" fmla="*/ 1823485 w 6881616"/>
                <a:gd name="connsiteY148" fmla="*/ 3021684 h 6861442"/>
                <a:gd name="connsiteX149" fmla="*/ 1954148 w 6881616"/>
                <a:gd name="connsiteY149" fmla="*/ 3778568 h 6861442"/>
                <a:gd name="connsiteX150" fmla="*/ 1504086 w 6881616"/>
                <a:gd name="connsiteY150" fmla="*/ 4681008 h 6861442"/>
                <a:gd name="connsiteX151" fmla="*/ 929164 w 6881616"/>
                <a:gd name="connsiteY151" fmla="*/ 4913893 h 6861442"/>
                <a:gd name="connsiteX152" fmla="*/ 984335 w 6881616"/>
                <a:gd name="connsiteY152" fmla="*/ 5114757 h 6861442"/>
                <a:gd name="connsiteX153" fmla="*/ 572017 w 6881616"/>
                <a:gd name="connsiteY153" fmla="*/ 5362192 h 6861442"/>
                <a:gd name="connsiteX154" fmla="*/ 421028 w 6881616"/>
                <a:gd name="connsiteY154" fmla="*/ 5108942 h 6861442"/>
                <a:gd name="connsiteX155" fmla="*/ 920453 w 6881616"/>
                <a:gd name="connsiteY155" fmla="*/ 4870216 h 6861442"/>
                <a:gd name="connsiteX156" fmla="*/ 885611 w 6881616"/>
                <a:gd name="connsiteY156" fmla="*/ 4678087 h 6861442"/>
                <a:gd name="connsiteX157" fmla="*/ 325207 w 6881616"/>
                <a:gd name="connsiteY157" fmla="*/ 4919708 h 6861442"/>
                <a:gd name="connsiteX158" fmla="*/ 211966 w 6881616"/>
                <a:gd name="connsiteY158" fmla="*/ 4646066 h 6861442"/>
                <a:gd name="connsiteX159" fmla="*/ 862380 w 6881616"/>
                <a:gd name="connsiteY159" fmla="*/ 4395710 h 6861442"/>
                <a:gd name="connsiteX160" fmla="*/ 862380 w 6881616"/>
                <a:gd name="connsiteY160" fmla="*/ 4314196 h 6861442"/>
                <a:gd name="connsiteX161" fmla="*/ 865285 w 6881616"/>
                <a:gd name="connsiteY161" fmla="*/ 4168639 h 6861442"/>
                <a:gd name="connsiteX162" fmla="*/ 136471 w 6881616"/>
                <a:gd name="connsiteY162" fmla="*/ 4421916 h 6861442"/>
                <a:gd name="connsiteX163" fmla="*/ 66784 w 6881616"/>
                <a:gd name="connsiteY163" fmla="*/ 4142459 h 6861442"/>
                <a:gd name="connsiteX164" fmla="*/ 897224 w 6881616"/>
                <a:gd name="connsiteY164" fmla="*/ 3880447 h 6861442"/>
                <a:gd name="connsiteX165" fmla="*/ 955298 w 6881616"/>
                <a:gd name="connsiteY165" fmla="*/ 3621355 h 6861442"/>
                <a:gd name="connsiteX166" fmla="*/ 26133 w 6881616"/>
                <a:gd name="connsiteY166" fmla="*/ 3889182 h 6861442"/>
                <a:gd name="connsiteX167" fmla="*/ 2904 w 6881616"/>
                <a:gd name="connsiteY167" fmla="*/ 3644641 h 6861442"/>
                <a:gd name="connsiteX168" fmla="*/ 1039503 w 6881616"/>
                <a:gd name="connsiteY168" fmla="*/ 3368105 h 6861442"/>
                <a:gd name="connsiteX169" fmla="*/ 1175974 w 6881616"/>
                <a:gd name="connsiteY169" fmla="*/ 3079912 h 6861442"/>
                <a:gd name="connsiteX170" fmla="*/ 0 w 6881616"/>
                <a:gd name="connsiteY170" fmla="*/ 3356449 h 6861442"/>
                <a:gd name="connsiteX171" fmla="*/ 3434995 w 6881616"/>
                <a:gd name="connsiteY171" fmla="*/ -34 h 6861442"/>
                <a:gd name="connsiteX172" fmla="*/ 6881617 w 6881616"/>
                <a:gd name="connsiteY172" fmla="*/ 3359369 h 6861442"/>
                <a:gd name="connsiteX173" fmla="*/ 5705658 w 6881616"/>
                <a:gd name="connsiteY173" fmla="*/ 3082807 h 6861442"/>
                <a:gd name="connsiteX174" fmla="*/ 5842129 w 6881616"/>
                <a:gd name="connsiteY174" fmla="*/ 3370999 h 6861442"/>
                <a:gd name="connsiteX175" fmla="*/ 6878729 w 6881616"/>
                <a:gd name="connsiteY175" fmla="*/ 3644641 h 6861442"/>
                <a:gd name="connsiteX176" fmla="*/ 1954148 w 6881616"/>
                <a:gd name="connsiteY176" fmla="*/ 2194917 h 6861442"/>
                <a:gd name="connsiteX177" fmla="*/ 1129516 w 6881616"/>
                <a:gd name="connsiteY177" fmla="*/ 2285167 h 6861442"/>
                <a:gd name="connsiteX178" fmla="*/ 766561 w 6881616"/>
                <a:gd name="connsiteY178" fmla="*/ 1691308 h 6861442"/>
                <a:gd name="connsiteX179" fmla="*/ 714296 w 6881616"/>
                <a:gd name="connsiteY179" fmla="*/ 1720419 h 6861442"/>
                <a:gd name="connsiteX180" fmla="*/ 81302 w 6881616"/>
                <a:gd name="connsiteY180" fmla="*/ 3082807 h 6861442"/>
                <a:gd name="connsiteX181" fmla="*/ 1283408 w 6881616"/>
                <a:gd name="connsiteY181" fmla="*/ 2876128 h 6861442"/>
                <a:gd name="connsiteX182" fmla="*/ 1954148 w 6881616"/>
                <a:gd name="connsiteY182" fmla="*/ 2194917 h 6861442"/>
                <a:gd name="connsiteX183" fmla="*/ 3434995 w 6881616"/>
                <a:gd name="connsiteY183" fmla="*/ 1883439 h 6861442"/>
                <a:gd name="connsiteX184" fmla="*/ 2775868 w 6881616"/>
                <a:gd name="connsiteY184" fmla="*/ 2299717 h 6861442"/>
                <a:gd name="connsiteX185" fmla="*/ 2799120 w 6881616"/>
                <a:gd name="connsiteY185" fmla="*/ 2320109 h 6861442"/>
                <a:gd name="connsiteX186" fmla="*/ 2993643 w 6881616"/>
                <a:gd name="connsiteY186" fmla="*/ 2282272 h 6861442"/>
                <a:gd name="connsiteX187" fmla="*/ 3307237 w 6881616"/>
                <a:gd name="connsiteY187" fmla="*/ 2413252 h 6861442"/>
                <a:gd name="connsiteX188" fmla="*/ 3304350 w 6881616"/>
                <a:gd name="connsiteY188" fmla="*/ 2739307 h 6861442"/>
                <a:gd name="connsiteX189" fmla="*/ 3179480 w 6881616"/>
                <a:gd name="connsiteY189" fmla="*/ 2686894 h 6861442"/>
                <a:gd name="connsiteX190" fmla="*/ 2996556 w 6881616"/>
                <a:gd name="connsiteY190" fmla="*/ 2724757 h 6861442"/>
                <a:gd name="connsiteX191" fmla="*/ 2839746 w 6881616"/>
                <a:gd name="connsiteY191" fmla="*/ 2681079 h 6861442"/>
                <a:gd name="connsiteX192" fmla="*/ 2758467 w 6881616"/>
                <a:gd name="connsiteY192" fmla="*/ 2832451 h 6861442"/>
                <a:gd name="connsiteX193" fmla="*/ 3434995 w 6881616"/>
                <a:gd name="connsiteY193" fmla="*/ 3682504 h 6861442"/>
                <a:gd name="connsiteX194" fmla="*/ 4111549 w 6881616"/>
                <a:gd name="connsiteY194" fmla="*/ 2832451 h 6861442"/>
                <a:gd name="connsiteX195" fmla="*/ 4024444 w 6881616"/>
                <a:gd name="connsiteY195" fmla="*/ 2675264 h 6861442"/>
                <a:gd name="connsiteX196" fmla="*/ 3873460 w 6881616"/>
                <a:gd name="connsiteY196" fmla="*/ 2724757 h 6861442"/>
                <a:gd name="connsiteX197" fmla="*/ 3707937 w 6881616"/>
                <a:gd name="connsiteY197" fmla="*/ 2686894 h 6861442"/>
                <a:gd name="connsiteX198" fmla="*/ 3574379 w 6881616"/>
                <a:gd name="connsiteY198" fmla="*/ 2829556 h 6861442"/>
                <a:gd name="connsiteX199" fmla="*/ 3562753 w 6881616"/>
                <a:gd name="connsiteY199" fmla="*/ 2416173 h 6861442"/>
                <a:gd name="connsiteX200" fmla="*/ 3876347 w 6881616"/>
                <a:gd name="connsiteY200" fmla="*/ 2285167 h 6861442"/>
                <a:gd name="connsiteX201" fmla="*/ 4070896 w 6881616"/>
                <a:gd name="connsiteY201" fmla="*/ 2323003 h 6861442"/>
                <a:gd name="connsiteX202" fmla="*/ 4094123 w 6881616"/>
                <a:gd name="connsiteY202" fmla="*/ 2302638 h 6861442"/>
                <a:gd name="connsiteX203" fmla="*/ 3434995 w 6881616"/>
                <a:gd name="connsiteY203" fmla="*/ 1883439 h 6861442"/>
                <a:gd name="connsiteX204" fmla="*/ 3946052 w 6881616"/>
                <a:gd name="connsiteY204" fmla="*/ 2395781 h 6861442"/>
                <a:gd name="connsiteX205" fmla="*/ 3722476 w 6881616"/>
                <a:gd name="connsiteY205" fmla="*/ 2483136 h 6861442"/>
                <a:gd name="connsiteX206" fmla="*/ 3725363 w 6881616"/>
                <a:gd name="connsiteY206" fmla="*/ 2541338 h 6861442"/>
                <a:gd name="connsiteX207" fmla="*/ 4047670 w 6881616"/>
                <a:gd name="connsiteY207" fmla="*/ 2558809 h 6861442"/>
                <a:gd name="connsiteX208" fmla="*/ 4088322 w 6881616"/>
                <a:gd name="connsiteY208" fmla="*/ 2474400 h 6861442"/>
                <a:gd name="connsiteX209" fmla="*/ 3946052 w 6881616"/>
                <a:gd name="connsiteY209" fmla="*/ 2395781 h 6861442"/>
                <a:gd name="connsiteX210" fmla="*/ 2825233 w 6881616"/>
                <a:gd name="connsiteY210" fmla="*/ 2558809 h 6861442"/>
                <a:gd name="connsiteX211" fmla="*/ 3179480 w 6881616"/>
                <a:gd name="connsiteY211" fmla="*/ 2547179 h 6861442"/>
                <a:gd name="connsiteX212" fmla="*/ 2923965 w 6881616"/>
                <a:gd name="connsiteY212" fmla="*/ 2392887 h 6861442"/>
                <a:gd name="connsiteX213" fmla="*/ 2781694 w 6881616"/>
                <a:gd name="connsiteY213" fmla="*/ 2471480 h 6861442"/>
                <a:gd name="connsiteX214" fmla="*/ 2825233 w 6881616"/>
                <a:gd name="connsiteY214" fmla="*/ 2558809 h 6861442"/>
                <a:gd name="connsiteX215" fmla="*/ 5032018 w 6881616"/>
                <a:gd name="connsiteY215" fmla="*/ 1347801 h 6861442"/>
                <a:gd name="connsiteX216" fmla="*/ 4381603 w 6881616"/>
                <a:gd name="connsiteY216" fmla="*/ 1598154 h 6861442"/>
                <a:gd name="connsiteX217" fmla="*/ 4674858 w 6881616"/>
                <a:gd name="connsiteY217" fmla="*/ 1015936 h 6861442"/>
                <a:gd name="connsiteX218" fmla="*/ 3887973 w 6881616"/>
                <a:gd name="connsiteY218" fmla="*/ 1371089 h 6861442"/>
                <a:gd name="connsiteX219" fmla="*/ 3734076 w 6881616"/>
                <a:gd name="connsiteY219" fmla="*/ 966446 h 6861442"/>
                <a:gd name="connsiteX220" fmla="*/ 4073809 w 6881616"/>
                <a:gd name="connsiteY220" fmla="*/ 663693 h 6861442"/>
                <a:gd name="connsiteX221" fmla="*/ 3617945 w 6881616"/>
                <a:gd name="connsiteY221" fmla="*/ 631671 h 6861442"/>
                <a:gd name="connsiteX222" fmla="*/ 3434995 w 6881616"/>
                <a:gd name="connsiteY222" fmla="*/ 206653 h 6861442"/>
                <a:gd name="connsiteX223" fmla="*/ 3252072 w 6881616"/>
                <a:gd name="connsiteY223" fmla="*/ 631671 h 6861442"/>
                <a:gd name="connsiteX224" fmla="*/ 2796207 w 6881616"/>
                <a:gd name="connsiteY224" fmla="*/ 663693 h 6861442"/>
                <a:gd name="connsiteX225" fmla="*/ 3135940 w 6881616"/>
                <a:gd name="connsiteY225" fmla="*/ 966446 h 6861442"/>
                <a:gd name="connsiteX226" fmla="*/ 2982043 w 6881616"/>
                <a:gd name="connsiteY226" fmla="*/ 1371089 h 6861442"/>
                <a:gd name="connsiteX227" fmla="*/ 2195150 w 6881616"/>
                <a:gd name="connsiteY227" fmla="*/ 1015936 h 6861442"/>
                <a:gd name="connsiteX228" fmla="*/ 2488418 w 6881616"/>
                <a:gd name="connsiteY228" fmla="*/ 1598154 h 6861442"/>
                <a:gd name="connsiteX229" fmla="*/ 1838004 w 6881616"/>
                <a:gd name="connsiteY229" fmla="*/ 1347801 h 6861442"/>
                <a:gd name="connsiteX230" fmla="*/ 2224187 w 6881616"/>
                <a:gd name="connsiteY230" fmla="*/ 1976609 h 6861442"/>
                <a:gd name="connsiteX231" fmla="*/ 2285163 w 6881616"/>
                <a:gd name="connsiteY231" fmla="*/ 1996974 h 6861442"/>
                <a:gd name="connsiteX232" fmla="*/ 3434995 w 6881616"/>
                <a:gd name="connsiteY232" fmla="*/ 1726253 h 6861442"/>
                <a:gd name="connsiteX233" fmla="*/ 4584840 w 6881616"/>
                <a:gd name="connsiteY233" fmla="*/ 1996974 h 6861442"/>
                <a:gd name="connsiteX234" fmla="*/ 4645832 w 6881616"/>
                <a:gd name="connsiteY234" fmla="*/ 1976609 h 6861442"/>
                <a:gd name="connsiteX235" fmla="*/ 5032018 w 6881616"/>
                <a:gd name="connsiteY235" fmla="*/ 1347801 h 6861442"/>
                <a:gd name="connsiteX236" fmla="*/ 5583701 w 6881616"/>
                <a:gd name="connsiteY236" fmla="*/ 2876128 h 6861442"/>
                <a:gd name="connsiteX237" fmla="*/ 6788711 w 6881616"/>
                <a:gd name="connsiteY237" fmla="*/ 3082807 h 6861442"/>
                <a:gd name="connsiteX238" fmla="*/ 6155723 w 6881616"/>
                <a:gd name="connsiteY238" fmla="*/ 1720419 h 6861442"/>
                <a:gd name="connsiteX239" fmla="*/ 6106357 w 6881616"/>
                <a:gd name="connsiteY239" fmla="*/ 1691308 h 6861442"/>
                <a:gd name="connsiteX240" fmla="*/ 5743398 w 6881616"/>
                <a:gd name="connsiteY240" fmla="*/ 2285167 h 6861442"/>
                <a:gd name="connsiteX241" fmla="*/ 4918773 w 6881616"/>
                <a:gd name="connsiteY241" fmla="*/ 2194917 h 6861442"/>
                <a:gd name="connsiteX242" fmla="*/ 5583701 w 6881616"/>
                <a:gd name="connsiteY242" fmla="*/ 2876128 h 686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</a:cxnLst>
              <a:rect l="l" t="t" r="r" b="b"/>
              <a:pathLst>
                <a:path w="6881616" h="6861442">
                  <a:moveTo>
                    <a:pt x="3783441" y="1493354"/>
                  </a:moveTo>
                  <a:cubicBezTo>
                    <a:pt x="3754415" y="1487532"/>
                    <a:pt x="3609231" y="1464243"/>
                    <a:pt x="3437908" y="1464243"/>
                  </a:cubicBezTo>
                  <a:cubicBezTo>
                    <a:pt x="3266585" y="1464243"/>
                    <a:pt x="3121401" y="1487532"/>
                    <a:pt x="3092375" y="1493354"/>
                  </a:cubicBezTo>
                  <a:cubicBezTo>
                    <a:pt x="3074948" y="1496267"/>
                    <a:pt x="3069148" y="1478799"/>
                    <a:pt x="3080749" y="1470066"/>
                  </a:cubicBezTo>
                  <a:cubicBezTo>
                    <a:pt x="3092375" y="1461333"/>
                    <a:pt x="3437908" y="1196424"/>
                    <a:pt x="3437908" y="1196424"/>
                  </a:cubicBezTo>
                  <a:cubicBezTo>
                    <a:pt x="3437908" y="1196424"/>
                    <a:pt x="3783441" y="1461333"/>
                    <a:pt x="3795068" y="1470066"/>
                  </a:cubicBezTo>
                  <a:cubicBezTo>
                    <a:pt x="3806668" y="1478799"/>
                    <a:pt x="3800868" y="1496267"/>
                    <a:pt x="3783441" y="1493354"/>
                  </a:cubicBezTo>
                  <a:moveTo>
                    <a:pt x="3185280" y="3205077"/>
                  </a:moveTo>
                  <a:cubicBezTo>
                    <a:pt x="3185280" y="3205077"/>
                    <a:pt x="3167880" y="3210892"/>
                    <a:pt x="3162054" y="3228363"/>
                  </a:cubicBezTo>
                  <a:cubicBezTo>
                    <a:pt x="3234645" y="3283671"/>
                    <a:pt x="3284011" y="3411756"/>
                    <a:pt x="3434995" y="3411756"/>
                  </a:cubicBezTo>
                  <a:cubicBezTo>
                    <a:pt x="3586005" y="3411756"/>
                    <a:pt x="3635345" y="3283671"/>
                    <a:pt x="3707937" y="3228363"/>
                  </a:cubicBezTo>
                  <a:cubicBezTo>
                    <a:pt x="3702137" y="3210892"/>
                    <a:pt x="3684710" y="3205077"/>
                    <a:pt x="3684710" y="3205077"/>
                  </a:cubicBezTo>
                  <a:cubicBezTo>
                    <a:pt x="3684710" y="3205077"/>
                    <a:pt x="3588892" y="3228363"/>
                    <a:pt x="3434995" y="3228363"/>
                  </a:cubicBezTo>
                  <a:cubicBezTo>
                    <a:pt x="3281124" y="3228363"/>
                    <a:pt x="3185280" y="3205077"/>
                    <a:pt x="3185280" y="3205077"/>
                  </a:cubicBezTo>
                  <a:moveTo>
                    <a:pt x="3434995" y="2992558"/>
                  </a:moveTo>
                  <a:cubicBezTo>
                    <a:pt x="3394343" y="2992558"/>
                    <a:pt x="3382743" y="2978007"/>
                    <a:pt x="3356603" y="2978007"/>
                  </a:cubicBezTo>
                  <a:cubicBezTo>
                    <a:pt x="3330464" y="2978007"/>
                    <a:pt x="3275298" y="3001293"/>
                    <a:pt x="3263698" y="3018764"/>
                  </a:cubicBezTo>
                  <a:cubicBezTo>
                    <a:pt x="3263698" y="3027499"/>
                    <a:pt x="3269498" y="3036235"/>
                    <a:pt x="3275298" y="3044970"/>
                  </a:cubicBezTo>
                  <a:cubicBezTo>
                    <a:pt x="3336290" y="3053706"/>
                    <a:pt x="3365316" y="3088622"/>
                    <a:pt x="3434995" y="3088622"/>
                  </a:cubicBezTo>
                  <a:cubicBezTo>
                    <a:pt x="3504700" y="3088622"/>
                    <a:pt x="3533726" y="3053706"/>
                    <a:pt x="3594718" y="3044970"/>
                  </a:cubicBezTo>
                  <a:cubicBezTo>
                    <a:pt x="3603405" y="3036235"/>
                    <a:pt x="3606318" y="3027499"/>
                    <a:pt x="3606318" y="3018764"/>
                  </a:cubicBezTo>
                  <a:cubicBezTo>
                    <a:pt x="3594718" y="2998399"/>
                    <a:pt x="3542440" y="2978007"/>
                    <a:pt x="3513413" y="2978007"/>
                  </a:cubicBezTo>
                  <a:cubicBezTo>
                    <a:pt x="3487274" y="2975113"/>
                    <a:pt x="3478561" y="2992558"/>
                    <a:pt x="3434995" y="2992558"/>
                  </a:cubicBezTo>
                  <a:moveTo>
                    <a:pt x="6878729" y="3644641"/>
                  </a:moveTo>
                  <a:cubicBezTo>
                    <a:pt x="6872903" y="3726155"/>
                    <a:pt x="6867103" y="3810589"/>
                    <a:pt x="6858390" y="3889182"/>
                  </a:cubicBezTo>
                  <a:cubicBezTo>
                    <a:pt x="6469317" y="3953225"/>
                    <a:pt x="6329933" y="3606805"/>
                    <a:pt x="5929234" y="3621355"/>
                  </a:cubicBezTo>
                  <a:cubicBezTo>
                    <a:pt x="5952460" y="3705789"/>
                    <a:pt x="5972774" y="3793118"/>
                    <a:pt x="5987313" y="3880447"/>
                  </a:cubicBezTo>
                  <a:cubicBezTo>
                    <a:pt x="6318307" y="3880447"/>
                    <a:pt x="6448978" y="4189031"/>
                    <a:pt x="6817738" y="4142459"/>
                  </a:cubicBezTo>
                  <a:cubicBezTo>
                    <a:pt x="6797425" y="4235603"/>
                    <a:pt x="6774198" y="4328746"/>
                    <a:pt x="6748059" y="4421916"/>
                  </a:cubicBezTo>
                  <a:cubicBezTo>
                    <a:pt x="6457691" y="4451017"/>
                    <a:pt x="6356073" y="4162824"/>
                    <a:pt x="6019252" y="4168639"/>
                  </a:cubicBezTo>
                  <a:cubicBezTo>
                    <a:pt x="6022139" y="4218132"/>
                    <a:pt x="6022139" y="4264704"/>
                    <a:pt x="6022139" y="4314196"/>
                  </a:cubicBezTo>
                  <a:cubicBezTo>
                    <a:pt x="6022139" y="4340402"/>
                    <a:pt x="6022139" y="4369503"/>
                    <a:pt x="6019252" y="4395710"/>
                  </a:cubicBezTo>
                  <a:cubicBezTo>
                    <a:pt x="6306707" y="4392815"/>
                    <a:pt x="6399612" y="4657722"/>
                    <a:pt x="6672554" y="4646066"/>
                  </a:cubicBezTo>
                  <a:cubicBezTo>
                    <a:pt x="6637727" y="4739210"/>
                    <a:pt x="6599962" y="4829459"/>
                    <a:pt x="6559309" y="4919708"/>
                  </a:cubicBezTo>
                  <a:cubicBezTo>
                    <a:pt x="6361873" y="4908078"/>
                    <a:pt x="6295081" y="4657722"/>
                    <a:pt x="5998913" y="4678087"/>
                  </a:cubicBezTo>
                  <a:cubicBezTo>
                    <a:pt x="5990200" y="4742130"/>
                    <a:pt x="5978600" y="4806173"/>
                    <a:pt x="5964087" y="4870216"/>
                  </a:cubicBezTo>
                  <a:cubicBezTo>
                    <a:pt x="6222489" y="4852744"/>
                    <a:pt x="6277681" y="5091471"/>
                    <a:pt x="6463491" y="5108942"/>
                  </a:cubicBezTo>
                  <a:cubicBezTo>
                    <a:pt x="6417038" y="5196271"/>
                    <a:pt x="6364786" y="5280679"/>
                    <a:pt x="6312507" y="5362192"/>
                  </a:cubicBezTo>
                  <a:cubicBezTo>
                    <a:pt x="6202176" y="5303964"/>
                    <a:pt x="6106357" y="5126387"/>
                    <a:pt x="5900208" y="5114757"/>
                  </a:cubicBezTo>
                  <a:cubicBezTo>
                    <a:pt x="5920521" y="5047794"/>
                    <a:pt x="5940834" y="4980830"/>
                    <a:pt x="5955373" y="4913893"/>
                  </a:cubicBezTo>
                  <a:cubicBezTo>
                    <a:pt x="5769537" y="4913893"/>
                    <a:pt x="5560474" y="4841115"/>
                    <a:pt x="5383351" y="4681008"/>
                  </a:cubicBezTo>
                  <a:cubicBezTo>
                    <a:pt x="5441430" y="4352059"/>
                    <a:pt x="4933286" y="4020188"/>
                    <a:pt x="4933286" y="3778568"/>
                  </a:cubicBezTo>
                  <a:cubicBezTo>
                    <a:pt x="4933286" y="3519476"/>
                    <a:pt x="5063957" y="3373920"/>
                    <a:pt x="5063957" y="3021684"/>
                  </a:cubicBezTo>
                  <a:cubicBezTo>
                    <a:pt x="5063957" y="2759672"/>
                    <a:pt x="4936199" y="2477295"/>
                    <a:pt x="4747450" y="2285167"/>
                  </a:cubicBezTo>
                  <a:cubicBezTo>
                    <a:pt x="4709711" y="2247330"/>
                    <a:pt x="4671945" y="2218229"/>
                    <a:pt x="4628405" y="2189102"/>
                  </a:cubicBezTo>
                  <a:cubicBezTo>
                    <a:pt x="4802616" y="2407437"/>
                    <a:pt x="4939087" y="2663608"/>
                    <a:pt x="4939087" y="2963457"/>
                  </a:cubicBezTo>
                  <a:cubicBezTo>
                    <a:pt x="4939087" y="3295326"/>
                    <a:pt x="4785189" y="3469984"/>
                    <a:pt x="4785189" y="3775647"/>
                  </a:cubicBezTo>
                  <a:cubicBezTo>
                    <a:pt x="4785189" y="4081311"/>
                    <a:pt x="5232367" y="4346218"/>
                    <a:pt x="5232367" y="4660616"/>
                  </a:cubicBezTo>
                  <a:cubicBezTo>
                    <a:pt x="5232367" y="4785807"/>
                    <a:pt x="5191715" y="4905158"/>
                    <a:pt x="5063957" y="5143857"/>
                  </a:cubicBezTo>
                  <a:cubicBezTo>
                    <a:pt x="5264307" y="5344721"/>
                    <a:pt x="5525622" y="5452441"/>
                    <a:pt x="5694032" y="5452441"/>
                  </a:cubicBezTo>
                  <a:cubicBezTo>
                    <a:pt x="5749198" y="5452441"/>
                    <a:pt x="5778250" y="5434970"/>
                    <a:pt x="5798564" y="5394213"/>
                  </a:cubicBezTo>
                  <a:cubicBezTo>
                    <a:pt x="5815990" y="5356377"/>
                    <a:pt x="5830503" y="5318541"/>
                    <a:pt x="5845016" y="5280679"/>
                  </a:cubicBezTo>
                  <a:cubicBezTo>
                    <a:pt x="6025052" y="5286520"/>
                    <a:pt x="6109244" y="5452441"/>
                    <a:pt x="6207976" y="5519405"/>
                  </a:cubicBezTo>
                  <a:cubicBezTo>
                    <a:pt x="6152810" y="5592183"/>
                    <a:pt x="6094731" y="5664961"/>
                    <a:pt x="6033766" y="5734819"/>
                  </a:cubicBezTo>
                  <a:cubicBezTo>
                    <a:pt x="5966974" y="5659120"/>
                    <a:pt x="5876955" y="5533955"/>
                    <a:pt x="5743398" y="5499013"/>
                  </a:cubicBezTo>
                  <a:cubicBezTo>
                    <a:pt x="5720171" y="5545585"/>
                    <a:pt x="5694032" y="5589263"/>
                    <a:pt x="5667893" y="5635834"/>
                  </a:cubicBezTo>
                  <a:cubicBezTo>
                    <a:pt x="5781137" y="5667856"/>
                    <a:pt x="5859555" y="5781391"/>
                    <a:pt x="5920521" y="5857089"/>
                  </a:cubicBezTo>
                  <a:cubicBezTo>
                    <a:pt x="5856642" y="5924027"/>
                    <a:pt x="5786963" y="5988069"/>
                    <a:pt x="5717258" y="6052112"/>
                  </a:cubicBezTo>
                  <a:cubicBezTo>
                    <a:pt x="5673719" y="5985175"/>
                    <a:pt x="5604014" y="5897846"/>
                    <a:pt x="5528535" y="5848354"/>
                  </a:cubicBezTo>
                  <a:cubicBezTo>
                    <a:pt x="5499482" y="5886191"/>
                    <a:pt x="5470456" y="5924027"/>
                    <a:pt x="5441430" y="5961889"/>
                  </a:cubicBezTo>
                  <a:cubicBezTo>
                    <a:pt x="5508196" y="6005541"/>
                    <a:pt x="5563362" y="6087054"/>
                    <a:pt x="5601127" y="6151097"/>
                  </a:cubicBezTo>
                  <a:cubicBezTo>
                    <a:pt x="5519822" y="6218060"/>
                    <a:pt x="5435604" y="6279182"/>
                    <a:pt x="5348499" y="6337410"/>
                  </a:cubicBezTo>
                  <a:cubicBezTo>
                    <a:pt x="5304959" y="5985175"/>
                    <a:pt x="4828755" y="5746449"/>
                    <a:pt x="4956513" y="5338907"/>
                  </a:cubicBezTo>
                  <a:cubicBezTo>
                    <a:pt x="4912947" y="5411685"/>
                    <a:pt x="4863607" y="5501934"/>
                    <a:pt x="4863607" y="5609628"/>
                  </a:cubicBezTo>
                  <a:cubicBezTo>
                    <a:pt x="4863607" y="5903661"/>
                    <a:pt x="5177202" y="6139467"/>
                    <a:pt x="5200428" y="6430554"/>
                  </a:cubicBezTo>
                  <a:cubicBezTo>
                    <a:pt x="5136549" y="6468416"/>
                    <a:pt x="5069757" y="6506253"/>
                    <a:pt x="5000078" y="6541195"/>
                  </a:cubicBezTo>
                  <a:cubicBezTo>
                    <a:pt x="4988452" y="6218060"/>
                    <a:pt x="4657432" y="5865825"/>
                    <a:pt x="4657432" y="5603813"/>
                  </a:cubicBezTo>
                  <a:cubicBezTo>
                    <a:pt x="4657432" y="5309805"/>
                    <a:pt x="5043618" y="5012878"/>
                    <a:pt x="5043618" y="4663537"/>
                  </a:cubicBezTo>
                  <a:cubicBezTo>
                    <a:pt x="5043618" y="4314196"/>
                    <a:pt x="4599353" y="4072575"/>
                    <a:pt x="4599353" y="3766912"/>
                  </a:cubicBezTo>
                  <a:cubicBezTo>
                    <a:pt x="4599353" y="3461248"/>
                    <a:pt x="4788102" y="3286591"/>
                    <a:pt x="4788102" y="2893599"/>
                  </a:cubicBezTo>
                  <a:cubicBezTo>
                    <a:pt x="4788102" y="2605380"/>
                    <a:pt x="4651632" y="2317188"/>
                    <a:pt x="4442569" y="2130875"/>
                  </a:cubicBezTo>
                  <a:cubicBezTo>
                    <a:pt x="4404830" y="2098853"/>
                    <a:pt x="4369977" y="2072673"/>
                    <a:pt x="4323525" y="2049361"/>
                  </a:cubicBezTo>
                  <a:cubicBezTo>
                    <a:pt x="4520961" y="2288087"/>
                    <a:pt x="4637119" y="2503501"/>
                    <a:pt x="4637119" y="2832451"/>
                  </a:cubicBezTo>
                  <a:cubicBezTo>
                    <a:pt x="4637119" y="3202157"/>
                    <a:pt x="4419343" y="3405941"/>
                    <a:pt x="4419343" y="3766912"/>
                  </a:cubicBezTo>
                  <a:cubicBezTo>
                    <a:pt x="4419343" y="4127883"/>
                    <a:pt x="4854895" y="4328746"/>
                    <a:pt x="4854895" y="4663537"/>
                  </a:cubicBezTo>
                  <a:cubicBezTo>
                    <a:pt x="4854895" y="4998301"/>
                    <a:pt x="4448369" y="5283599"/>
                    <a:pt x="4448369" y="5630019"/>
                  </a:cubicBezTo>
                  <a:cubicBezTo>
                    <a:pt x="4448369" y="5944419"/>
                    <a:pt x="4805529" y="6258817"/>
                    <a:pt x="4811329" y="6631444"/>
                  </a:cubicBezTo>
                  <a:cubicBezTo>
                    <a:pt x="4732937" y="6666359"/>
                    <a:pt x="4654545" y="6698381"/>
                    <a:pt x="4573240" y="6724587"/>
                  </a:cubicBezTo>
                  <a:cubicBezTo>
                    <a:pt x="4619693" y="6349066"/>
                    <a:pt x="4216080" y="5958969"/>
                    <a:pt x="4216080" y="5650385"/>
                  </a:cubicBezTo>
                  <a:cubicBezTo>
                    <a:pt x="4216080" y="5315620"/>
                    <a:pt x="4637119" y="5024507"/>
                    <a:pt x="4637119" y="4663537"/>
                  </a:cubicBezTo>
                  <a:cubicBezTo>
                    <a:pt x="4637119" y="4302566"/>
                    <a:pt x="4210280" y="4133724"/>
                    <a:pt x="4210280" y="3761097"/>
                  </a:cubicBezTo>
                  <a:cubicBezTo>
                    <a:pt x="4210280" y="3388470"/>
                    <a:pt x="4474509" y="3181792"/>
                    <a:pt x="4474509" y="2771328"/>
                  </a:cubicBezTo>
                  <a:cubicBezTo>
                    <a:pt x="4474509" y="2451114"/>
                    <a:pt x="4317725" y="2162896"/>
                    <a:pt x="4085409" y="1985318"/>
                  </a:cubicBezTo>
                  <a:cubicBezTo>
                    <a:pt x="4079609" y="1982424"/>
                    <a:pt x="4076722" y="1976609"/>
                    <a:pt x="4070896" y="1973688"/>
                  </a:cubicBezTo>
                  <a:cubicBezTo>
                    <a:pt x="4050583" y="1956217"/>
                    <a:pt x="4030244" y="1976609"/>
                    <a:pt x="4047670" y="1996974"/>
                  </a:cubicBezTo>
                  <a:cubicBezTo>
                    <a:pt x="4210280" y="2200758"/>
                    <a:pt x="4297385" y="2407437"/>
                    <a:pt x="4297385" y="2713100"/>
                  </a:cubicBezTo>
                  <a:cubicBezTo>
                    <a:pt x="4297385" y="3088622"/>
                    <a:pt x="3995417" y="3394285"/>
                    <a:pt x="3995417" y="3758176"/>
                  </a:cubicBezTo>
                  <a:cubicBezTo>
                    <a:pt x="3995417" y="4189031"/>
                    <a:pt x="4401917" y="4311302"/>
                    <a:pt x="4401917" y="4663537"/>
                  </a:cubicBezTo>
                  <a:cubicBezTo>
                    <a:pt x="4401917" y="5015772"/>
                    <a:pt x="3966365" y="5298150"/>
                    <a:pt x="3966365" y="5673671"/>
                  </a:cubicBezTo>
                  <a:cubicBezTo>
                    <a:pt x="3966365" y="6020091"/>
                    <a:pt x="4378690" y="6407268"/>
                    <a:pt x="4306098" y="6806101"/>
                  </a:cubicBezTo>
                  <a:cubicBezTo>
                    <a:pt x="4224794" y="6826467"/>
                    <a:pt x="4140601" y="6846858"/>
                    <a:pt x="4056383" y="6861408"/>
                  </a:cubicBezTo>
                  <a:cubicBezTo>
                    <a:pt x="4134775" y="6363617"/>
                    <a:pt x="3731189" y="6002646"/>
                    <a:pt x="3731189" y="5676591"/>
                  </a:cubicBezTo>
                  <a:cubicBezTo>
                    <a:pt x="3731189" y="5324356"/>
                    <a:pt x="4181228" y="5007037"/>
                    <a:pt x="4181228" y="4663537"/>
                  </a:cubicBezTo>
                  <a:cubicBezTo>
                    <a:pt x="4181228" y="4337482"/>
                    <a:pt x="3858946" y="4232682"/>
                    <a:pt x="3815381" y="3897918"/>
                  </a:cubicBezTo>
                  <a:cubicBezTo>
                    <a:pt x="3809581" y="3851346"/>
                    <a:pt x="3771816" y="3819325"/>
                    <a:pt x="3722476" y="3828060"/>
                  </a:cubicBezTo>
                  <a:cubicBezTo>
                    <a:pt x="3655684" y="3839690"/>
                    <a:pt x="3571466" y="3883368"/>
                    <a:pt x="3440821" y="3883368"/>
                  </a:cubicBezTo>
                  <a:cubicBezTo>
                    <a:pt x="3307237" y="3883368"/>
                    <a:pt x="3225932" y="3839690"/>
                    <a:pt x="3159167" y="3828060"/>
                  </a:cubicBezTo>
                  <a:cubicBezTo>
                    <a:pt x="3109801" y="3819325"/>
                    <a:pt x="3072061" y="3854241"/>
                    <a:pt x="3066235" y="3897918"/>
                  </a:cubicBezTo>
                  <a:cubicBezTo>
                    <a:pt x="3022696" y="4232682"/>
                    <a:pt x="2700389" y="4337482"/>
                    <a:pt x="2700389" y="4663537"/>
                  </a:cubicBezTo>
                  <a:cubicBezTo>
                    <a:pt x="2700389" y="5009957"/>
                    <a:pt x="3150453" y="5324356"/>
                    <a:pt x="3150453" y="5676591"/>
                  </a:cubicBezTo>
                  <a:cubicBezTo>
                    <a:pt x="3150453" y="6002646"/>
                    <a:pt x="2746841" y="6360696"/>
                    <a:pt x="2825233" y="6861408"/>
                  </a:cubicBezTo>
                  <a:cubicBezTo>
                    <a:pt x="2741041" y="6846858"/>
                    <a:pt x="2656823" y="6826467"/>
                    <a:pt x="2575528" y="6806101"/>
                  </a:cubicBezTo>
                  <a:cubicBezTo>
                    <a:pt x="2505842" y="6404373"/>
                    <a:pt x="2915251" y="6020091"/>
                    <a:pt x="2915251" y="5673671"/>
                  </a:cubicBezTo>
                  <a:cubicBezTo>
                    <a:pt x="2915251" y="5298150"/>
                    <a:pt x="2479708" y="5015772"/>
                    <a:pt x="2479708" y="4663537"/>
                  </a:cubicBezTo>
                  <a:cubicBezTo>
                    <a:pt x="2479708" y="4311302"/>
                    <a:pt x="2886225" y="4189031"/>
                    <a:pt x="2886225" y="3758176"/>
                  </a:cubicBezTo>
                  <a:cubicBezTo>
                    <a:pt x="2886225" y="3394285"/>
                    <a:pt x="2584239" y="3088622"/>
                    <a:pt x="2584239" y="2713100"/>
                  </a:cubicBezTo>
                  <a:cubicBezTo>
                    <a:pt x="2584239" y="2407437"/>
                    <a:pt x="2671336" y="2200758"/>
                    <a:pt x="2833946" y="1996974"/>
                  </a:cubicBezTo>
                  <a:cubicBezTo>
                    <a:pt x="2848460" y="1976609"/>
                    <a:pt x="2831059" y="1959138"/>
                    <a:pt x="2810720" y="1973688"/>
                  </a:cubicBezTo>
                  <a:cubicBezTo>
                    <a:pt x="2804920" y="1976609"/>
                    <a:pt x="2802007" y="1982424"/>
                    <a:pt x="2796207" y="1985318"/>
                  </a:cubicBezTo>
                  <a:cubicBezTo>
                    <a:pt x="2566818" y="2162896"/>
                    <a:pt x="2407116" y="2451114"/>
                    <a:pt x="2407116" y="2771328"/>
                  </a:cubicBezTo>
                  <a:cubicBezTo>
                    <a:pt x="2407116" y="3181792"/>
                    <a:pt x="2671336" y="3388470"/>
                    <a:pt x="2671336" y="3761097"/>
                  </a:cubicBezTo>
                  <a:cubicBezTo>
                    <a:pt x="2671336" y="4133724"/>
                    <a:pt x="2244513" y="4302566"/>
                    <a:pt x="2244513" y="4663537"/>
                  </a:cubicBezTo>
                  <a:cubicBezTo>
                    <a:pt x="2244513" y="5024507"/>
                    <a:pt x="2665536" y="5315620"/>
                    <a:pt x="2665536" y="5650385"/>
                  </a:cubicBezTo>
                  <a:cubicBezTo>
                    <a:pt x="2665536" y="5958969"/>
                    <a:pt x="2261934" y="6346146"/>
                    <a:pt x="2308392" y="6724587"/>
                  </a:cubicBezTo>
                  <a:cubicBezTo>
                    <a:pt x="2227092" y="6695486"/>
                    <a:pt x="2148693" y="6666359"/>
                    <a:pt x="2070295" y="6631444"/>
                  </a:cubicBezTo>
                  <a:cubicBezTo>
                    <a:pt x="2076103" y="6258817"/>
                    <a:pt x="2433250" y="5944419"/>
                    <a:pt x="2433250" y="5630019"/>
                  </a:cubicBezTo>
                  <a:cubicBezTo>
                    <a:pt x="2433250" y="5283599"/>
                    <a:pt x="2026740" y="5001221"/>
                    <a:pt x="2026740" y="4663537"/>
                  </a:cubicBezTo>
                  <a:cubicBezTo>
                    <a:pt x="2026740" y="4325852"/>
                    <a:pt x="2462287" y="4127883"/>
                    <a:pt x="2462287" y="3766912"/>
                  </a:cubicBezTo>
                  <a:cubicBezTo>
                    <a:pt x="2462287" y="3405941"/>
                    <a:pt x="2244513" y="3202157"/>
                    <a:pt x="2244513" y="2832451"/>
                  </a:cubicBezTo>
                  <a:cubicBezTo>
                    <a:pt x="2244513" y="2503501"/>
                    <a:pt x="2360658" y="2288087"/>
                    <a:pt x="2558107" y="2049361"/>
                  </a:cubicBezTo>
                  <a:cubicBezTo>
                    <a:pt x="2514552" y="2072673"/>
                    <a:pt x="2476805" y="2098853"/>
                    <a:pt x="2439058" y="2130875"/>
                  </a:cubicBezTo>
                  <a:cubicBezTo>
                    <a:pt x="2229995" y="2317188"/>
                    <a:pt x="2093524" y="2608301"/>
                    <a:pt x="2093524" y="2893599"/>
                  </a:cubicBezTo>
                  <a:cubicBezTo>
                    <a:pt x="2093524" y="3286591"/>
                    <a:pt x="2282261" y="3461248"/>
                    <a:pt x="2282261" y="3766912"/>
                  </a:cubicBezTo>
                  <a:cubicBezTo>
                    <a:pt x="2282261" y="4072575"/>
                    <a:pt x="1838004" y="4314196"/>
                    <a:pt x="1838004" y="4663537"/>
                  </a:cubicBezTo>
                  <a:cubicBezTo>
                    <a:pt x="1838004" y="5012878"/>
                    <a:pt x="2224187" y="5306885"/>
                    <a:pt x="2224187" y="5603813"/>
                  </a:cubicBezTo>
                  <a:cubicBezTo>
                    <a:pt x="2224187" y="5868719"/>
                    <a:pt x="1893172" y="6220981"/>
                    <a:pt x="1881559" y="6541195"/>
                  </a:cubicBezTo>
                  <a:cubicBezTo>
                    <a:pt x="1814775" y="6506253"/>
                    <a:pt x="1747991" y="6471311"/>
                    <a:pt x="1681207" y="6430554"/>
                  </a:cubicBezTo>
                  <a:cubicBezTo>
                    <a:pt x="1707341" y="6136546"/>
                    <a:pt x="2020932" y="5903661"/>
                    <a:pt x="2020932" y="5609628"/>
                  </a:cubicBezTo>
                  <a:cubicBezTo>
                    <a:pt x="2020932" y="5501934"/>
                    <a:pt x="1971572" y="5411685"/>
                    <a:pt x="1928017" y="5338907"/>
                  </a:cubicBezTo>
                  <a:cubicBezTo>
                    <a:pt x="2055777" y="5746449"/>
                    <a:pt x="1579581" y="5988069"/>
                    <a:pt x="1536026" y="6337410"/>
                  </a:cubicBezTo>
                  <a:cubicBezTo>
                    <a:pt x="1448915" y="6279182"/>
                    <a:pt x="1364710" y="6218060"/>
                    <a:pt x="1283408" y="6151097"/>
                  </a:cubicBezTo>
                  <a:cubicBezTo>
                    <a:pt x="1321155" y="6087054"/>
                    <a:pt x="1379229" y="6005541"/>
                    <a:pt x="1443110" y="5961889"/>
                  </a:cubicBezTo>
                  <a:cubicBezTo>
                    <a:pt x="1414073" y="5924027"/>
                    <a:pt x="1382131" y="5889111"/>
                    <a:pt x="1356000" y="5848354"/>
                  </a:cubicBezTo>
                  <a:cubicBezTo>
                    <a:pt x="1277602" y="5894926"/>
                    <a:pt x="1210818" y="5982255"/>
                    <a:pt x="1167263" y="6052112"/>
                  </a:cubicBezTo>
                  <a:cubicBezTo>
                    <a:pt x="1097577" y="5990990"/>
                    <a:pt x="1027887" y="5924027"/>
                    <a:pt x="964008" y="5857089"/>
                  </a:cubicBezTo>
                  <a:cubicBezTo>
                    <a:pt x="1024985" y="5781391"/>
                    <a:pt x="1103382" y="5664961"/>
                    <a:pt x="1216626" y="5635834"/>
                  </a:cubicBezTo>
                  <a:cubicBezTo>
                    <a:pt x="1190492" y="5592183"/>
                    <a:pt x="1164361" y="5545585"/>
                    <a:pt x="1141129" y="5499013"/>
                  </a:cubicBezTo>
                  <a:cubicBezTo>
                    <a:pt x="1007564" y="5533955"/>
                    <a:pt x="917551" y="5659120"/>
                    <a:pt x="850766" y="5734819"/>
                  </a:cubicBezTo>
                  <a:cubicBezTo>
                    <a:pt x="789790" y="5664961"/>
                    <a:pt x="731717" y="5595077"/>
                    <a:pt x="676549" y="5519405"/>
                  </a:cubicBezTo>
                  <a:cubicBezTo>
                    <a:pt x="778175" y="5452441"/>
                    <a:pt x="859477" y="5289414"/>
                    <a:pt x="1042406" y="5280679"/>
                  </a:cubicBezTo>
                  <a:cubicBezTo>
                    <a:pt x="1056924" y="5318541"/>
                    <a:pt x="1074348" y="5356377"/>
                    <a:pt x="1088866" y="5394213"/>
                  </a:cubicBezTo>
                  <a:cubicBezTo>
                    <a:pt x="1109190" y="5437891"/>
                    <a:pt x="1138226" y="5452441"/>
                    <a:pt x="1193395" y="5452441"/>
                  </a:cubicBezTo>
                  <a:cubicBezTo>
                    <a:pt x="1361808" y="5452441"/>
                    <a:pt x="1623133" y="5341827"/>
                    <a:pt x="1823485" y="5143857"/>
                  </a:cubicBezTo>
                  <a:cubicBezTo>
                    <a:pt x="1692822" y="4905158"/>
                    <a:pt x="1655075" y="4785807"/>
                    <a:pt x="1655075" y="4660616"/>
                  </a:cubicBezTo>
                  <a:cubicBezTo>
                    <a:pt x="1655075" y="4346218"/>
                    <a:pt x="2102235" y="4081311"/>
                    <a:pt x="2102235" y="3775647"/>
                  </a:cubicBezTo>
                  <a:cubicBezTo>
                    <a:pt x="2102235" y="3469984"/>
                    <a:pt x="1948343" y="3295326"/>
                    <a:pt x="1948343" y="2963457"/>
                  </a:cubicBezTo>
                  <a:cubicBezTo>
                    <a:pt x="1948343" y="2663608"/>
                    <a:pt x="2081909" y="2407437"/>
                    <a:pt x="2259032" y="2189102"/>
                  </a:cubicBezTo>
                  <a:cubicBezTo>
                    <a:pt x="2215477" y="2215309"/>
                    <a:pt x="2177729" y="2247330"/>
                    <a:pt x="2139982" y="2285167"/>
                  </a:cubicBezTo>
                  <a:cubicBezTo>
                    <a:pt x="1948343" y="2477295"/>
                    <a:pt x="1823485" y="2762593"/>
                    <a:pt x="1823485" y="3021684"/>
                  </a:cubicBezTo>
                  <a:cubicBezTo>
                    <a:pt x="1823485" y="3373920"/>
                    <a:pt x="1954148" y="3516556"/>
                    <a:pt x="1954148" y="3778568"/>
                  </a:cubicBezTo>
                  <a:cubicBezTo>
                    <a:pt x="1954148" y="4020188"/>
                    <a:pt x="1446013" y="4352059"/>
                    <a:pt x="1504086" y="4681008"/>
                  </a:cubicBezTo>
                  <a:cubicBezTo>
                    <a:pt x="1326963" y="4844009"/>
                    <a:pt x="1114998" y="4913893"/>
                    <a:pt x="929164" y="4913893"/>
                  </a:cubicBezTo>
                  <a:cubicBezTo>
                    <a:pt x="946587" y="4980830"/>
                    <a:pt x="964008" y="5047794"/>
                    <a:pt x="984335" y="5114757"/>
                  </a:cubicBezTo>
                  <a:cubicBezTo>
                    <a:pt x="775272" y="5126387"/>
                    <a:pt x="679451" y="5303964"/>
                    <a:pt x="572017" y="5362192"/>
                  </a:cubicBezTo>
                  <a:cubicBezTo>
                    <a:pt x="516849" y="5280679"/>
                    <a:pt x="467486" y="5196271"/>
                    <a:pt x="421028" y="5108942"/>
                  </a:cubicBezTo>
                  <a:cubicBezTo>
                    <a:pt x="606862" y="5088550"/>
                    <a:pt x="662030" y="4849850"/>
                    <a:pt x="920453" y="4870216"/>
                  </a:cubicBezTo>
                  <a:cubicBezTo>
                    <a:pt x="905935" y="4806173"/>
                    <a:pt x="894322" y="4742130"/>
                    <a:pt x="885611" y="4678087"/>
                  </a:cubicBezTo>
                  <a:cubicBezTo>
                    <a:pt x="586536" y="4657722"/>
                    <a:pt x="519751" y="4910972"/>
                    <a:pt x="325207" y="4919708"/>
                  </a:cubicBezTo>
                  <a:cubicBezTo>
                    <a:pt x="284557" y="4829459"/>
                    <a:pt x="246809" y="4739210"/>
                    <a:pt x="211966" y="4646066"/>
                  </a:cubicBezTo>
                  <a:cubicBezTo>
                    <a:pt x="484907" y="4657722"/>
                    <a:pt x="577825" y="4392815"/>
                    <a:pt x="862380" y="4395710"/>
                  </a:cubicBezTo>
                  <a:cubicBezTo>
                    <a:pt x="862380" y="4369503"/>
                    <a:pt x="862380" y="4343323"/>
                    <a:pt x="862380" y="4314196"/>
                  </a:cubicBezTo>
                  <a:cubicBezTo>
                    <a:pt x="862380" y="4264704"/>
                    <a:pt x="865285" y="4218132"/>
                    <a:pt x="865285" y="4168639"/>
                  </a:cubicBezTo>
                  <a:cubicBezTo>
                    <a:pt x="528462" y="4159904"/>
                    <a:pt x="426836" y="4451017"/>
                    <a:pt x="136471" y="4421916"/>
                  </a:cubicBezTo>
                  <a:cubicBezTo>
                    <a:pt x="110338" y="4331667"/>
                    <a:pt x="87109" y="4238523"/>
                    <a:pt x="66784" y="4142459"/>
                  </a:cubicBezTo>
                  <a:cubicBezTo>
                    <a:pt x="432641" y="4189031"/>
                    <a:pt x="566209" y="3877527"/>
                    <a:pt x="897224" y="3880447"/>
                  </a:cubicBezTo>
                  <a:cubicBezTo>
                    <a:pt x="911743" y="3793118"/>
                    <a:pt x="932069" y="3705789"/>
                    <a:pt x="955298" y="3621355"/>
                  </a:cubicBezTo>
                  <a:cubicBezTo>
                    <a:pt x="554596" y="3603884"/>
                    <a:pt x="415220" y="3953225"/>
                    <a:pt x="26133" y="3889182"/>
                  </a:cubicBezTo>
                  <a:cubicBezTo>
                    <a:pt x="14518" y="3807669"/>
                    <a:pt x="8711" y="3726155"/>
                    <a:pt x="2904" y="3644641"/>
                  </a:cubicBezTo>
                  <a:cubicBezTo>
                    <a:pt x="455873" y="3694134"/>
                    <a:pt x="627185" y="3321533"/>
                    <a:pt x="1039503" y="3368105"/>
                  </a:cubicBezTo>
                  <a:cubicBezTo>
                    <a:pt x="1077250" y="3269120"/>
                    <a:pt x="1123708" y="3173056"/>
                    <a:pt x="1175974" y="3079912"/>
                  </a:cubicBezTo>
                  <a:cubicBezTo>
                    <a:pt x="659125" y="2989663"/>
                    <a:pt x="482004" y="3423412"/>
                    <a:pt x="0" y="3356449"/>
                  </a:cubicBezTo>
                  <a:cubicBezTo>
                    <a:pt x="40651" y="1493354"/>
                    <a:pt x="1565062" y="-34"/>
                    <a:pt x="3434995" y="-34"/>
                  </a:cubicBezTo>
                  <a:cubicBezTo>
                    <a:pt x="5307846" y="-34"/>
                    <a:pt x="6829364" y="1493354"/>
                    <a:pt x="6881617" y="3359369"/>
                  </a:cubicBezTo>
                  <a:cubicBezTo>
                    <a:pt x="6399612" y="3426333"/>
                    <a:pt x="6222489" y="2992558"/>
                    <a:pt x="5705658" y="3082807"/>
                  </a:cubicBezTo>
                  <a:cubicBezTo>
                    <a:pt x="5757911" y="3175976"/>
                    <a:pt x="5801477" y="3272041"/>
                    <a:pt x="5842129" y="3370999"/>
                  </a:cubicBezTo>
                  <a:cubicBezTo>
                    <a:pt x="6254428" y="3321533"/>
                    <a:pt x="6422839" y="3697054"/>
                    <a:pt x="6878729" y="3644641"/>
                  </a:cubicBezTo>
                  <a:moveTo>
                    <a:pt x="1954148" y="2194917"/>
                  </a:moveTo>
                  <a:cubicBezTo>
                    <a:pt x="1701533" y="2090118"/>
                    <a:pt x="1393747" y="2116324"/>
                    <a:pt x="1129516" y="2285167"/>
                  </a:cubicBezTo>
                  <a:cubicBezTo>
                    <a:pt x="1088866" y="2040651"/>
                    <a:pt x="955298" y="1822317"/>
                    <a:pt x="766561" y="1691308"/>
                  </a:cubicBezTo>
                  <a:cubicBezTo>
                    <a:pt x="740427" y="1673842"/>
                    <a:pt x="714296" y="1691308"/>
                    <a:pt x="714296" y="1720419"/>
                  </a:cubicBezTo>
                  <a:cubicBezTo>
                    <a:pt x="754946" y="2238595"/>
                    <a:pt x="452967" y="2686894"/>
                    <a:pt x="81302" y="3082807"/>
                  </a:cubicBezTo>
                  <a:cubicBezTo>
                    <a:pt x="464583" y="3199263"/>
                    <a:pt x="789790" y="2704365"/>
                    <a:pt x="1283408" y="2876128"/>
                  </a:cubicBezTo>
                  <a:cubicBezTo>
                    <a:pt x="1466339" y="2611221"/>
                    <a:pt x="1692822" y="2378336"/>
                    <a:pt x="1954148" y="2194917"/>
                  </a:cubicBezTo>
                  <a:moveTo>
                    <a:pt x="3434995" y="1883439"/>
                  </a:moveTo>
                  <a:cubicBezTo>
                    <a:pt x="3115601" y="1883439"/>
                    <a:pt x="2845573" y="2063937"/>
                    <a:pt x="2775868" y="2299717"/>
                  </a:cubicBezTo>
                  <a:cubicBezTo>
                    <a:pt x="2770068" y="2317188"/>
                    <a:pt x="2778781" y="2328844"/>
                    <a:pt x="2799120" y="2320109"/>
                  </a:cubicBezTo>
                  <a:cubicBezTo>
                    <a:pt x="2857173" y="2293902"/>
                    <a:pt x="2921051" y="2282272"/>
                    <a:pt x="2993643" y="2282272"/>
                  </a:cubicBezTo>
                  <a:cubicBezTo>
                    <a:pt x="3124314" y="2282272"/>
                    <a:pt x="3240472" y="2331738"/>
                    <a:pt x="3307237" y="2413252"/>
                  </a:cubicBezTo>
                  <a:cubicBezTo>
                    <a:pt x="3336290" y="2512237"/>
                    <a:pt x="3339177" y="2657793"/>
                    <a:pt x="3304350" y="2739307"/>
                  </a:cubicBezTo>
                  <a:cubicBezTo>
                    <a:pt x="3252072" y="2727651"/>
                    <a:pt x="3231758" y="2686894"/>
                    <a:pt x="3179480" y="2686894"/>
                  </a:cubicBezTo>
                  <a:cubicBezTo>
                    <a:pt x="3127227" y="2686894"/>
                    <a:pt x="3086575" y="2724757"/>
                    <a:pt x="2996556" y="2724757"/>
                  </a:cubicBezTo>
                  <a:cubicBezTo>
                    <a:pt x="2906538" y="2724757"/>
                    <a:pt x="2897825" y="2681079"/>
                    <a:pt x="2839746" y="2681079"/>
                  </a:cubicBezTo>
                  <a:cubicBezTo>
                    <a:pt x="2770068" y="2681079"/>
                    <a:pt x="2758467" y="2750937"/>
                    <a:pt x="2758467" y="2832451"/>
                  </a:cubicBezTo>
                  <a:cubicBezTo>
                    <a:pt x="2758467" y="3190527"/>
                    <a:pt x="3086575" y="3682504"/>
                    <a:pt x="3434995" y="3682504"/>
                  </a:cubicBezTo>
                  <a:cubicBezTo>
                    <a:pt x="3783441" y="3682504"/>
                    <a:pt x="4111549" y="3190527"/>
                    <a:pt x="4111549" y="2832451"/>
                  </a:cubicBezTo>
                  <a:cubicBezTo>
                    <a:pt x="4111549" y="2750937"/>
                    <a:pt x="4094123" y="2684000"/>
                    <a:pt x="4024444" y="2675264"/>
                  </a:cubicBezTo>
                  <a:cubicBezTo>
                    <a:pt x="3989591" y="2701471"/>
                    <a:pt x="3954765" y="2724757"/>
                    <a:pt x="3873460" y="2724757"/>
                  </a:cubicBezTo>
                  <a:cubicBezTo>
                    <a:pt x="3783441" y="2724757"/>
                    <a:pt x="3760215" y="2686894"/>
                    <a:pt x="3707937" y="2686894"/>
                  </a:cubicBezTo>
                  <a:cubicBezTo>
                    <a:pt x="3644058" y="2686894"/>
                    <a:pt x="3649884" y="2820821"/>
                    <a:pt x="3574379" y="2829556"/>
                  </a:cubicBezTo>
                  <a:cubicBezTo>
                    <a:pt x="3525013" y="2710180"/>
                    <a:pt x="3522126" y="2552993"/>
                    <a:pt x="3562753" y="2416173"/>
                  </a:cubicBezTo>
                  <a:cubicBezTo>
                    <a:pt x="3629545" y="2331738"/>
                    <a:pt x="3745702" y="2285167"/>
                    <a:pt x="3876347" y="2285167"/>
                  </a:cubicBezTo>
                  <a:cubicBezTo>
                    <a:pt x="3946052" y="2285167"/>
                    <a:pt x="4012817" y="2296822"/>
                    <a:pt x="4070896" y="2323003"/>
                  </a:cubicBezTo>
                  <a:cubicBezTo>
                    <a:pt x="4091235" y="2331738"/>
                    <a:pt x="4099949" y="2320109"/>
                    <a:pt x="4094123" y="2302638"/>
                  </a:cubicBezTo>
                  <a:cubicBezTo>
                    <a:pt x="4024444" y="2063937"/>
                    <a:pt x="3754415" y="1883439"/>
                    <a:pt x="3434995" y="1883439"/>
                  </a:cubicBezTo>
                  <a:moveTo>
                    <a:pt x="3946052" y="2395781"/>
                  </a:moveTo>
                  <a:cubicBezTo>
                    <a:pt x="3867660" y="2395781"/>
                    <a:pt x="3780528" y="2419093"/>
                    <a:pt x="3722476" y="2483136"/>
                  </a:cubicBezTo>
                  <a:cubicBezTo>
                    <a:pt x="3716650" y="2500581"/>
                    <a:pt x="3716650" y="2526787"/>
                    <a:pt x="3725363" y="2541338"/>
                  </a:cubicBezTo>
                  <a:cubicBezTo>
                    <a:pt x="3864747" y="2494766"/>
                    <a:pt x="3986704" y="2491871"/>
                    <a:pt x="4047670" y="2558809"/>
                  </a:cubicBezTo>
                  <a:cubicBezTo>
                    <a:pt x="4079609" y="2529708"/>
                    <a:pt x="4088322" y="2503501"/>
                    <a:pt x="4088322" y="2474400"/>
                  </a:cubicBezTo>
                  <a:cubicBezTo>
                    <a:pt x="4088322" y="2427803"/>
                    <a:pt x="4038957" y="2395781"/>
                    <a:pt x="3946052" y="2395781"/>
                  </a:cubicBezTo>
                  <a:moveTo>
                    <a:pt x="2825233" y="2558809"/>
                  </a:moveTo>
                  <a:cubicBezTo>
                    <a:pt x="2892025" y="2491871"/>
                    <a:pt x="3034296" y="2494766"/>
                    <a:pt x="3179480" y="2547179"/>
                  </a:cubicBezTo>
                  <a:cubicBezTo>
                    <a:pt x="3185280" y="2474400"/>
                    <a:pt x="3054635" y="2392887"/>
                    <a:pt x="2923965" y="2392887"/>
                  </a:cubicBezTo>
                  <a:cubicBezTo>
                    <a:pt x="2828146" y="2392887"/>
                    <a:pt x="2781694" y="2424908"/>
                    <a:pt x="2781694" y="2471480"/>
                  </a:cubicBezTo>
                  <a:cubicBezTo>
                    <a:pt x="2784581" y="2503501"/>
                    <a:pt x="2793294" y="2529708"/>
                    <a:pt x="2825233" y="2558809"/>
                  </a:cubicBezTo>
                  <a:moveTo>
                    <a:pt x="5032018" y="1347801"/>
                  </a:moveTo>
                  <a:cubicBezTo>
                    <a:pt x="4779390" y="1365266"/>
                    <a:pt x="4558727" y="1452600"/>
                    <a:pt x="4381603" y="1598154"/>
                  </a:cubicBezTo>
                  <a:cubicBezTo>
                    <a:pt x="4457082" y="1382735"/>
                    <a:pt x="4552900" y="1196424"/>
                    <a:pt x="4674858" y="1015936"/>
                  </a:cubicBezTo>
                  <a:cubicBezTo>
                    <a:pt x="4352551" y="1050870"/>
                    <a:pt x="4085409" y="1167313"/>
                    <a:pt x="3887973" y="1371089"/>
                  </a:cubicBezTo>
                  <a:lnTo>
                    <a:pt x="3734076" y="966446"/>
                  </a:lnTo>
                  <a:lnTo>
                    <a:pt x="4073809" y="663693"/>
                  </a:lnTo>
                  <a:lnTo>
                    <a:pt x="3617945" y="631671"/>
                  </a:lnTo>
                  <a:lnTo>
                    <a:pt x="3434995" y="206653"/>
                  </a:lnTo>
                  <a:lnTo>
                    <a:pt x="3252072" y="631671"/>
                  </a:lnTo>
                  <a:lnTo>
                    <a:pt x="2796207" y="663693"/>
                  </a:lnTo>
                  <a:lnTo>
                    <a:pt x="3135940" y="966446"/>
                  </a:lnTo>
                  <a:lnTo>
                    <a:pt x="2982043" y="1371089"/>
                  </a:lnTo>
                  <a:cubicBezTo>
                    <a:pt x="2784581" y="1170223"/>
                    <a:pt x="2517455" y="1050870"/>
                    <a:pt x="2195150" y="1015936"/>
                  </a:cubicBezTo>
                  <a:cubicBezTo>
                    <a:pt x="2317105" y="1196424"/>
                    <a:pt x="2412924" y="1385645"/>
                    <a:pt x="2488418" y="1598154"/>
                  </a:cubicBezTo>
                  <a:cubicBezTo>
                    <a:pt x="2311298" y="1452600"/>
                    <a:pt x="2090619" y="1365266"/>
                    <a:pt x="1838004" y="1347801"/>
                  </a:cubicBezTo>
                  <a:cubicBezTo>
                    <a:pt x="1988993" y="1542844"/>
                    <a:pt x="2122561" y="1752433"/>
                    <a:pt x="2224187" y="1976609"/>
                  </a:cubicBezTo>
                  <a:cubicBezTo>
                    <a:pt x="2235803" y="2002789"/>
                    <a:pt x="2259032" y="2011525"/>
                    <a:pt x="2285163" y="1996974"/>
                  </a:cubicBezTo>
                  <a:cubicBezTo>
                    <a:pt x="2630710" y="1825211"/>
                    <a:pt x="3019783" y="1726253"/>
                    <a:pt x="3434995" y="1726253"/>
                  </a:cubicBezTo>
                  <a:cubicBezTo>
                    <a:pt x="3847321" y="1726253"/>
                    <a:pt x="4236419" y="1822317"/>
                    <a:pt x="4584840" y="1996974"/>
                  </a:cubicBezTo>
                  <a:cubicBezTo>
                    <a:pt x="4610979" y="2011525"/>
                    <a:pt x="4634206" y="2002789"/>
                    <a:pt x="4645832" y="1976609"/>
                  </a:cubicBezTo>
                  <a:cubicBezTo>
                    <a:pt x="4744537" y="1752433"/>
                    <a:pt x="4881008" y="1542844"/>
                    <a:pt x="5032018" y="1347801"/>
                  </a:cubicBezTo>
                  <a:moveTo>
                    <a:pt x="5583701" y="2876128"/>
                  </a:moveTo>
                  <a:cubicBezTo>
                    <a:pt x="6080218" y="2704365"/>
                    <a:pt x="6405438" y="3196342"/>
                    <a:pt x="6788711" y="3082807"/>
                  </a:cubicBezTo>
                  <a:cubicBezTo>
                    <a:pt x="6417038" y="2686894"/>
                    <a:pt x="6115070" y="2238595"/>
                    <a:pt x="6155723" y="1720419"/>
                  </a:cubicBezTo>
                  <a:cubicBezTo>
                    <a:pt x="6158610" y="1691308"/>
                    <a:pt x="6129584" y="1673842"/>
                    <a:pt x="6106357" y="1691308"/>
                  </a:cubicBezTo>
                  <a:cubicBezTo>
                    <a:pt x="5917608" y="1822317"/>
                    <a:pt x="5784050" y="2040651"/>
                    <a:pt x="5743398" y="2285167"/>
                  </a:cubicBezTo>
                  <a:cubicBezTo>
                    <a:pt x="5482083" y="2116324"/>
                    <a:pt x="5174289" y="2093038"/>
                    <a:pt x="4918773" y="2194917"/>
                  </a:cubicBezTo>
                  <a:cubicBezTo>
                    <a:pt x="5180088" y="2378336"/>
                    <a:pt x="5403665" y="2611221"/>
                    <a:pt x="5583701" y="2876128"/>
                  </a:cubicBezTo>
                </a:path>
              </a:pathLst>
            </a:custGeom>
            <a:solidFill>
              <a:schemeClr val="tx1"/>
            </a:solidFill>
            <a:ln w="290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1A44799F-6DD7-302D-CCB1-A21D89B3B4BD}"/>
              </a:ext>
            </a:extLst>
          </p:cNvPr>
          <p:cNvSpPr/>
          <p:nvPr/>
        </p:nvSpPr>
        <p:spPr>
          <a:xfrm>
            <a:off x="-7049086" y="5880732"/>
            <a:ext cx="7284808" cy="728480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8" name="Picture Placeholder 19" descr="A hand holding a white cup&#10;&#10;Description automatically generated">
            <a:extLst>
              <a:ext uri="{FF2B5EF4-FFF2-40B4-BE49-F238E27FC236}">
                <a16:creationId xmlns:a16="http://schemas.microsoft.com/office/drawing/2014/main" id="{4308891F-7A27-0BDD-FE32-9B92EBF2AC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350" b="98948" l="9965" r="98027">
                        <a14:foregroundMark x1="69044" y1="74788" x2="69347" y2="81060"/>
                        <a14:foregroundMark x1="82145" y1="79199" x2="82600" y2="81667"/>
                        <a14:foregroundMark x1="65503" y1="88466" x2="83460" y2="92270"/>
                        <a14:foregroundMark x1="94790" y1="84743" x2="95245" y2="93039"/>
                        <a14:foregroundMark x1="70865" y1="94091" x2="82145" y2="95508"/>
                        <a14:foregroundMark x1="63935" y1="76447" x2="64694" y2="81586"/>
                        <a14:foregroundMark x1="86444" y1="97369" x2="90491" y2="98948"/>
                        <a14:foregroundMark x1="98027" y1="86362" x2="98027" y2="913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45" t="20067" r="15495" b="18651"/>
          <a:stretch/>
        </p:blipFill>
        <p:spPr>
          <a:xfrm flipH="1">
            <a:off x="-6061416" y="5087815"/>
            <a:ext cx="6522720" cy="6858000"/>
          </a:xfrm>
          <a:prstGeom prst="rect">
            <a:avLst/>
          </a:prstGeom>
          <a:effectLst>
            <a:outerShdw blurRad="127000" dist="50800" sx="105000" sy="105000" algn="ctr" rotWithShape="0">
              <a:schemeClr val="tx1">
                <a:alpha val="6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096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B140016A-734E-3F4D-1C34-C171F12BD80A}"/>
              </a:ext>
            </a:extLst>
          </p:cNvPr>
          <p:cNvSpPr/>
          <p:nvPr/>
        </p:nvSpPr>
        <p:spPr>
          <a:xfrm>
            <a:off x="0" y="2292608"/>
            <a:ext cx="12192000" cy="4565392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1A1514-6298-AA6D-F73D-305855A13A31}"/>
              </a:ext>
            </a:extLst>
          </p:cNvPr>
          <p:cNvSpPr txBox="1"/>
          <p:nvPr/>
        </p:nvSpPr>
        <p:spPr>
          <a:xfrm>
            <a:off x="587375" y="546111"/>
            <a:ext cx="5508625" cy="7232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4100" dirty="0">
                <a:latin typeface="+mj-lt"/>
              </a:rPr>
              <a:t>Screens </a:t>
            </a:r>
            <a:r>
              <a:rPr lang="en-US" sz="4100">
                <a:latin typeface="+mj-lt"/>
              </a:rPr>
              <a:t>From EDA</a:t>
            </a:r>
            <a:endParaRPr lang="en-ID" sz="4100" dirty="0">
              <a:latin typeface="+mj-lt"/>
            </a:endParaRPr>
          </a:p>
        </p:txBody>
      </p:sp>
      <p:pic>
        <p:nvPicPr>
          <p:cNvPr id="48" name="Picture Placeholder 47">
            <a:extLst>
              <a:ext uri="{FF2B5EF4-FFF2-40B4-BE49-F238E27FC236}">
                <a16:creationId xmlns:a16="http://schemas.microsoft.com/office/drawing/2014/main" id="{2BD359A2-D1F0-BE53-9C1A-6488A73954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6926" y="2162192"/>
            <a:ext cx="4550063" cy="2879724"/>
          </a:xfrm>
        </p:spPr>
      </p:pic>
      <p:pic>
        <p:nvPicPr>
          <p:cNvPr id="50" name="Picture Placeholder 49">
            <a:extLst>
              <a:ext uri="{FF2B5EF4-FFF2-40B4-BE49-F238E27FC236}">
                <a16:creationId xmlns:a16="http://schemas.microsoft.com/office/drawing/2014/main" id="{CD1899F8-33EB-3CD7-CF34-0C08847DD8D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6" r="15021"/>
          <a:stretch>
            <a:fillRect/>
          </a:stretch>
        </p:blipFill>
        <p:spPr>
          <a:xfrm>
            <a:off x="4848539" y="2256733"/>
            <a:ext cx="2810326" cy="2859375"/>
          </a:xfrm>
        </p:spPr>
      </p:pic>
      <p:pic>
        <p:nvPicPr>
          <p:cNvPr id="52" name="Picture Placeholder 51">
            <a:extLst>
              <a:ext uri="{FF2B5EF4-FFF2-40B4-BE49-F238E27FC236}">
                <a16:creationId xmlns:a16="http://schemas.microsoft.com/office/drawing/2014/main" id="{7CF58863-80ED-5FEB-3D44-87E784035FD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88555" y="2256733"/>
            <a:ext cx="4220371" cy="2879724"/>
          </a:xfr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F567E538-476B-0649-B144-4FE5A53BA4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2563" y="5436295"/>
            <a:ext cx="5608267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3F5E9"/>
                </a:solidFill>
                <a:effectLst/>
                <a:latin typeface="Arial" panose="020B0604020202020204" pitchFamily="34" charset="0"/>
              </a:rPr>
              <a:t>Customers aged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3F5E9"/>
                </a:solidFill>
                <a:effectLst/>
                <a:latin typeface="Arial" panose="020B0604020202020204" pitchFamily="34" charset="0"/>
              </a:rPr>
              <a:t>50–60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3F5E9"/>
                </a:solidFill>
                <a:effectLst/>
                <a:latin typeface="Arial" panose="020B0604020202020204" pitchFamily="34" charset="0"/>
              </a:rPr>
              <a:t> are the most engaged.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3F5E9"/>
                </a:solidFill>
                <a:effectLst/>
                <a:latin typeface="Arial" panose="020B0604020202020204" pitchFamily="34" charset="0"/>
              </a:rPr>
              <a:t>BOGO and Discount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3F5E9"/>
                </a:solidFill>
                <a:effectLst/>
                <a:latin typeface="Arial" panose="020B0604020202020204" pitchFamily="34" charset="0"/>
              </a:rPr>
              <a:t> offers dominate interactions.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3F5E9"/>
                </a:solidFill>
                <a:effectLst/>
                <a:latin typeface="Arial" panose="020B0604020202020204" pitchFamily="34" charset="0"/>
              </a:rPr>
              <a:t>Higher income correlates with higher offer exposure.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A5D9DE2-78FE-FD3C-45C2-FFDBEC7F01ED}"/>
              </a:ext>
            </a:extLst>
          </p:cNvPr>
          <p:cNvSpPr/>
          <p:nvPr/>
        </p:nvSpPr>
        <p:spPr>
          <a:xfrm>
            <a:off x="157702" y="7157838"/>
            <a:ext cx="12192000" cy="5317684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66560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1A60994-F2E1-3C46-391B-DAB5E72DEEF2}"/>
              </a:ext>
            </a:extLst>
          </p:cNvPr>
          <p:cNvSpPr/>
          <p:nvPr/>
        </p:nvSpPr>
        <p:spPr>
          <a:xfrm>
            <a:off x="-297180" y="0"/>
            <a:ext cx="12710160" cy="6858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F3E0117-A43C-D792-6EFD-6AFD70774EC7}"/>
              </a:ext>
            </a:extLst>
          </p:cNvPr>
          <p:cNvSpPr>
            <a:spLocks noChangeAspect="1"/>
          </p:cNvSpPr>
          <p:nvPr/>
        </p:nvSpPr>
        <p:spPr>
          <a:xfrm>
            <a:off x="1740674" y="2677973"/>
            <a:ext cx="1152000" cy="1152845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127000" dist="127000" dir="8100000" sx="102000" sy="102000" algn="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33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F509F4-63E3-B8F1-46D7-B846DE9914BC}"/>
              </a:ext>
            </a:extLst>
          </p:cNvPr>
          <p:cNvSpPr txBox="1"/>
          <p:nvPr/>
        </p:nvSpPr>
        <p:spPr>
          <a:xfrm>
            <a:off x="582560" y="386134"/>
            <a:ext cx="1101725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Streamlit Application</a:t>
            </a:r>
            <a:endParaRPr lang="en-ID" sz="4100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5507E8-9CA5-8B46-4905-C68A4F54FA84}"/>
              </a:ext>
            </a:extLst>
          </p:cNvPr>
          <p:cNvSpPr txBox="1"/>
          <p:nvPr/>
        </p:nvSpPr>
        <p:spPr>
          <a:xfrm>
            <a:off x="517973" y="4042940"/>
            <a:ext cx="3406981" cy="129266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b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Explore customer demographics and behavior visually</a:t>
            </a:r>
            <a:endParaRPr lang="en-ID" sz="26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8ED1B2-A8DA-43E3-9F1B-67557DA883E3}"/>
              </a:ext>
            </a:extLst>
          </p:cNvPr>
          <p:cNvSpPr txBox="1"/>
          <p:nvPr/>
        </p:nvSpPr>
        <p:spPr>
          <a:xfrm>
            <a:off x="8473924" y="3855811"/>
            <a:ext cx="3240000" cy="169277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b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Demonstrate EDA results in an interactive dashboard</a:t>
            </a:r>
            <a:endParaRPr lang="en-ID" sz="26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0009E5-EB41-35FD-BE73-F279DFCBF1AD}"/>
              </a:ext>
            </a:extLst>
          </p:cNvPr>
          <p:cNvSpPr txBox="1"/>
          <p:nvPr/>
        </p:nvSpPr>
        <p:spPr>
          <a:xfrm>
            <a:off x="-297180" y="1073775"/>
            <a:ext cx="12402640" cy="189539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/>
              <a:t>A Streamlit web application was built using Python &amp; </a:t>
            </a:r>
            <a:r>
              <a:rPr lang="en-US" sz="2000" dirty="0" err="1"/>
              <a:t>Plotly</a:t>
            </a:r>
            <a:r>
              <a:rPr lang="en-US" sz="2000" dirty="0"/>
              <a:t> for interactive stakeholder engagement, and developed to demonstrate the project results.</a:t>
            </a:r>
          </a:p>
          <a:p>
            <a:pPr algn="ctr">
              <a:lnSpc>
                <a:spcPct val="150000"/>
              </a:lnSpc>
            </a:pPr>
            <a:r>
              <a:rPr lang="en-US" sz="2000" dirty="0"/>
              <a:t>The application allows users to:</a:t>
            </a:r>
          </a:p>
          <a:p>
            <a:pPr algn="ctr">
              <a:lnSpc>
                <a:spcPct val="150000"/>
              </a:lnSpc>
            </a:pPr>
            <a:endParaRPr lang="en-ID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F43418-36DB-DD2F-395D-82764D0907EB}"/>
              </a:ext>
            </a:extLst>
          </p:cNvPr>
          <p:cNvSpPr txBox="1"/>
          <p:nvPr/>
        </p:nvSpPr>
        <p:spPr>
          <a:xfrm>
            <a:off x="4585299" y="3932482"/>
            <a:ext cx="3240000" cy="169277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b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Analyze offer engagement across different segments</a:t>
            </a:r>
            <a:endParaRPr lang="en-ID" sz="26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0F4EA0-1ED7-3E61-9069-34789D5FE55B}"/>
              </a:ext>
            </a:extLst>
          </p:cNvPr>
          <p:cNvSpPr txBox="1"/>
          <p:nvPr/>
        </p:nvSpPr>
        <p:spPr>
          <a:xfrm>
            <a:off x="1036449" y="5760704"/>
            <a:ext cx="11043531" cy="70788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2000" dirty="0"/>
              <a:t>This application demonstrates exploratory analysis and business insights, not real-time prediction.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F7DDD2F-3883-78B1-4859-3CB2B70D612C}"/>
              </a:ext>
            </a:extLst>
          </p:cNvPr>
          <p:cNvSpPr>
            <a:spLocks noChangeAspect="1"/>
          </p:cNvSpPr>
          <p:nvPr/>
        </p:nvSpPr>
        <p:spPr>
          <a:xfrm>
            <a:off x="5629299" y="2677973"/>
            <a:ext cx="1152000" cy="1152845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127000" dist="127000" dir="8100000" sx="102000" sy="102000" algn="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33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E1B37CC-30E0-7B04-A2E3-8F7ED2F0CEA4}"/>
              </a:ext>
            </a:extLst>
          </p:cNvPr>
          <p:cNvSpPr>
            <a:spLocks noChangeAspect="1"/>
          </p:cNvSpPr>
          <p:nvPr/>
        </p:nvSpPr>
        <p:spPr>
          <a:xfrm>
            <a:off x="9517924" y="2677973"/>
            <a:ext cx="1152000" cy="1152845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127000" dist="127000" dir="8100000" sx="102000" sy="102000" algn="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33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027FD8D-C9A1-2CEE-08CA-0E2D5E5AE425}"/>
              </a:ext>
            </a:extLst>
          </p:cNvPr>
          <p:cNvSpPr/>
          <p:nvPr/>
        </p:nvSpPr>
        <p:spPr>
          <a:xfrm>
            <a:off x="-1302267" y="7070122"/>
            <a:ext cx="15015132" cy="4565392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123418A-D2BC-A18A-693B-288124E69CEE}"/>
              </a:ext>
            </a:extLst>
          </p:cNvPr>
          <p:cNvSpPr/>
          <p:nvPr/>
        </p:nvSpPr>
        <p:spPr>
          <a:xfrm flipV="1">
            <a:off x="-1416381" y="-5142574"/>
            <a:ext cx="15015132" cy="4565392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197828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c43d77b96f_0_202"/>
          <p:cNvSpPr/>
          <p:nvPr/>
        </p:nvSpPr>
        <p:spPr>
          <a:xfrm>
            <a:off x="11683939" y="5257562"/>
            <a:ext cx="507984" cy="1599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pic>
        <p:nvPicPr>
          <p:cNvPr id="230" name="Google Shape;230;g2c43d77b96f_0_202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298" y="787744"/>
            <a:ext cx="11207692" cy="528886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2c43d77b96f_0_202"/>
          <p:cNvSpPr/>
          <p:nvPr/>
        </p:nvSpPr>
        <p:spPr>
          <a:xfrm>
            <a:off x="634997" y="787744"/>
            <a:ext cx="11067959" cy="281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pic>
        <p:nvPicPr>
          <p:cNvPr id="232" name="Google Shape;232;g2c43d77b96f_0_202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9024" y="1903942"/>
            <a:ext cx="2339344" cy="2339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g2c43d77b96f_0_202" descr=" 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88216" y="2563278"/>
            <a:ext cx="728116" cy="728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g2c43d77b96f_0_202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98559" y="1903942"/>
            <a:ext cx="2339344" cy="2339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g2c43d77b96f_0_202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551234" y="2166904"/>
            <a:ext cx="812796" cy="812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g2c43d77b96f_0_202" descr=" 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97011" y="2622529"/>
            <a:ext cx="596050" cy="595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g2c43d77b96f_0_202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48095" y="1903942"/>
            <a:ext cx="2339344" cy="2339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g2c43d77b96f_0_202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00769" y="2166904"/>
            <a:ext cx="812796" cy="812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g2c43d77b96f_0_202" descr=" 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195734" y="2523324"/>
            <a:ext cx="759627" cy="759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g2c43d77b96f_0_202" descr=" 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97630" y="1903942"/>
            <a:ext cx="2339344" cy="2339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g2c43d77b96f_0_202" descr=" 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50305" y="2166904"/>
            <a:ext cx="812796" cy="812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g2c43d77b96f_0_202" descr=" 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928351" y="2520942"/>
            <a:ext cx="745062" cy="81269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g2c43d77b96f_0_202"/>
          <p:cNvSpPr/>
          <p:nvPr/>
        </p:nvSpPr>
        <p:spPr>
          <a:xfrm>
            <a:off x="658704" y="2293888"/>
            <a:ext cx="8712216" cy="55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44" name="Google Shape;244;g2c43d77b96f_0_202"/>
          <p:cNvSpPr/>
          <p:nvPr/>
        </p:nvSpPr>
        <p:spPr>
          <a:xfrm>
            <a:off x="502882" y="2647926"/>
            <a:ext cx="558827" cy="558677"/>
          </a:xfrm>
          <a:prstGeom prst="roundRect">
            <a:avLst>
              <a:gd name="adj" fmla="val 378818"/>
            </a:avLst>
          </a:prstGeom>
          <a:solidFill>
            <a:srgbClr val="007042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45" name="Google Shape;245;g2c43d77b96f_0_202"/>
          <p:cNvSpPr/>
          <p:nvPr/>
        </p:nvSpPr>
        <p:spPr>
          <a:xfrm>
            <a:off x="640283" y="2589386"/>
            <a:ext cx="499585" cy="8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FFFFFF"/>
              </a:buClr>
              <a:buSzPts val="8000"/>
            </a:pPr>
            <a:r>
              <a:rPr lang="en-US" sz="3999" dirty="0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1</a:t>
            </a:r>
            <a:endParaRPr sz="3999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2c43d77b96f_0_202"/>
          <p:cNvSpPr/>
          <p:nvPr/>
        </p:nvSpPr>
        <p:spPr>
          <a:xfrm>
            <a:off x="3164748" y="2633301"/>
            <a:ext cx="558827" cy="558677"/>
          </a:xfrm>
          <a:prstGeom prst="roundRect">
            <a:avLst>
              <a:gd name="adj" fmla="val 378818"/>
            </a:avLst>
          </a:prstGeom>
          <a:solidFill>
            <a:srgbClr val="007042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47" name="Google Shape;247;g2c43d77b96f_0_202"/>
          <p:cNvSpPr/>
          <p:nvPr/>
        </p:nvSpPr>
        <p:spPr>
          <a:xfrm>
            <a:off x="3310403" y="2603568"/>
            <a:ext cx="664563" cy="8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FFFFFF"/>
              </a:buClr>
              <a:buSzPts val="8000"/>
            </a:pPr>
            <a:r>
              <a:rPr lang="en-US" sz="3999" dirty="0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2</a:t>
            </a:r>
            <a:endParaRPr sz="3999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g2c43d77b96f_0_202"/>
          <p:cNvSpPr/>
          <p:nvPr/>
        </p:nvSpPr>
        <p:spPr>
          <a:xfrm>
            <a:off x="5938454" y="2647926"/>
            <a:ext cx="558827" cy="558677"/>
          </a:xfrm>
          <a:prstGeom prst="roundRect">
            <a:avLst>
              <a:gd name="adj" fmla="val 378818"/>
            </a:avLst>
          </a:prstGeom>
          <a:solidFill>
            <a:srgbClr val="007042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49" name="Google Shape;249;g2c43d77b96f_0_202"/>
          <p:cNvSpPr/>
          <p:nvPr/>
        </p:nvSpPr>
        <p:spPr>
          <a:xfrm>
            <a:off x="6081106" y="2584289"/>
            <a:ext cx="588373" cy="8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FFFFFF"/>
              </a:buClr>
              <a:buSzPts val="8000"/>
            </a:pPr>
            <a:r>
              <a:rPr lang="en-US" sz="3999" dirty="0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3</a:t>
            </a:r>
            <a:endParaRPr sz="3999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g2c43d77b96f_0_202"/>
          <p:cNvSpPr/>
          <p:nvPr/>
        </p:nvSpPr>
        <p:spPr>
          <a:xfrm>
            <a:off x="8656239" y="2647926"/>
            <a:ext cx="558827" cy="558677"/>
          </a:xfrm>
          <a:prstGeom prst="roundRect">
            <a:avLst>
              <a:gd name="adj" fmla="val 378818"/>
            </a:avLst>
          </a:prstGeom>
          <a:solidFill>
            <a:srgbClr val="007042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51" name="Google Shape;251;g2c43d77b96f_0_202"/>
          <p:cNvSpPr/>
          <p:nvPr/>
        </p:nvSpPr>
        <p:spPr>
          <a:xfrm>
            <a:off x="8831744" y="2589386"/>
            <a:ext cx="512183" cy="8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FFFFFF"/>
              </a:buClr>
              <a:buSzPts val="8000"/>
            </a:pPr>
            <a:r>
              <a:rPr lang="en-US" sz="3999" dirty="0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4</a:t>
            </a:r>
            <a:endParaRPr sz="3999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g2c43d77b96f_0_202"/>
          <p:cNvSpPr/>
          <p:nvPr/>
        </p:nvSpPr>
        <p:spPr>
          <a:xfrm>
            <a:off x="634997" y="3879791"/>
            <a:ext cx="2368492" cy="2082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53" name="Google Shape;253;g2c43d77b96f_0_202"/>
          <p:cNvSpPr/>
          <p:nvPr/>
        </p:nvSpPr>
        <p:spPr>
          <a:xfrm>
            <a:off x="798403" y="425578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54" name="Google Shape;254;g2c43d77b96f_0_202"/>
          <p:cNvSpPr/>
          <p:nvPr/>
        </p:nvSpPr>
        <p:spPr>
          <a:xfrm>
            <a:off x="798403" y="425578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57" name="Google Shape;257;g2c43d77b96f_0_202"/>
          <p:cNvSpPr/>
          <p:nvPr/>
        </p:nvSpPr>
        <p:spPr>
          <a:xfrm>
            <a:off x="634997" y="502264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58" name="Google Shape;258;g2c43d77b96f_0_202"/>
          <p:cNvSpPr/>
          <p:nvPr/>
        </p:nvSpPr>
        <p:spPr>
          <a:xfrm>
            <a:off x="634997" y="502264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61" name="Google Shape;261;g2c43d77b96f_0_202"/>
          <p:cNvSpPr/>
          <p:nvPr/>
        </p:nvSpPr>
        <p:spPr>
          <a:xfrm>
            <a:off x="3384532" y="3879791"/>
            <a:ext cx="2368492" cy="2082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62" name="Google Shape;262;g2c43d77b96f_0_202"/>
          <p:cNvSpPr/>
          <p:nvPr/>
        </p:nvSpPr>
        <p:spPr>
          <a:xfrm>
            <a:off x="3547938" y="425578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63" name="Google Shape;263;g2c43d77b96f_0_202"/>
          <p:cNvSpPr/>
          <p:nvPr/>
        </p:nvSpPr>
        <p:spPr>
          <a:xfrm>
            <a:off x="3547938" y="425578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66" name="Google Shape;266;g2c43d77b96f_0_202"/>
          <p:cNvSpPr/>
          <p:nvPr/>
        </p:nvSpPr>
        <p:spPr>
          <a:xfrm>
            <a:off x="3384532" y="502264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67" name="Google Shape;267;g2c43d77b96f_0_202"/>
          <p:cNvSpPr/>
          <p:nvPr/>
        </p:nvSpPr>
        <p:spPr>
          <a:xfrm>
            <a:off x="3384532" y="502264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70" name="Google Shape;270;g2c43d77b96f_0_202"/>
          <p:cNvSpPr/>
          <p:nvPr/>
        </p:nvSpPr>
        <p:spPr>
          <a:xfrm>
            <a:off x="6134068" y="3879791"/>
            <a:ext cx="2368492" cy="2082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71" name="Google Shape;271;g2c43d77b96f_0_202"/>
          <p:cNvSpPr/>
          <p:nvPr/>
        </p:nvSpPr>
        <p:spPr>
          <a:xfrm>
            <a:off x="6297474" y="425578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72" name="Google Shape;272;g2c43d77b96f_0_202"/>
          <p:cNvSpPr/>
          <p:nvPr/>
        </p:nvSpPr>
        <p:spPr>
          <a:xfrm>
            <a:off x="6297474" y="425578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75" name="Google Shape;275;g2c43d77b96f_0_202"/>
          <p:cNvSpPr/>
          <p:nvPr/>
        </p:nvSpPr>
        <p:spPr>
          <a:xfrm>
            <a:off x="6134068" y="502264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76" name="Google Shape;276;g2c43d77b96f_0_202"/>
          <p:cNvSpPr/>
          <p:nvPr/>
        </p:nvSpPr>
        <p:spPr>
          <a:xfrm>
            <a:off x="6134068" y="502264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79" name="Google Shape;279;g2c43d77b96f_0_202"/>
          <p:cNvSpPr/>
          <p:nvPr/>
        </p:nvSpPr>
        <p:spPr>
          <a:xfrm>
            <a:off x="8883604" y="3879791"/>
            <a:ext cx="2368492" cy="2082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80" name="Google Shape;280;g2c43d77b96f_0_202"/>
          <p:cNvSpPr/>
          <p:nvPr/>
        </p:nvSpPr>
        <p:spPr>
          <a:xfrm>
            <a:off x="9047010" y="425578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81" name="Google Shape;281;g2c43d77b96f_0_202"/>
          <p:cNvSpPr/>
          <p:nvPr/>
        </p:nvSpPr>
        <p:spPr>
          <a:xfrm>
            <a:off x="9047010" y="425578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84" name="Google Shape;284;g2c43d77b96f_0_202"/>
          <p:cNvSpPr/>
          <p:nvPr/>
        </p:nvSpPr>
        <p:spPr>
          <a:xfrm>
            <a:off x="8883604" y="502264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285" name="Google Shape;285;g2c43d77b96f_0_202"/>
          <p:cNvSpPr/>
          <p:nvPr/>
        </p:nvSpPr>
        <p:spPr>
          <a:xfrm>
            <a:off x="8883604" y="5022642"/>
            <a:ext cx="2368492" cy="939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A69693-9CC8-E3F6-A9DC-276B148B9B8B}"/>
              </a:ext>
            </a:extLst>
          </p:cNvPr>
          <p:cNvSpPr txBox="1"/>
          <p:nvPr/>
        </p:nvSpPr>
        <p:spPr>
          <a:xfrm>
            <a:off x="457101" y="4203653"/>
            <a:ext cx="2817326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latin typeface="+mj-lt"/>
              </a:rPr>
              <a:t>Highlights the most effective offer types (BOGO &amp; Discount)</a:t>
            </a:r>
            <a:endParaRPr lang="en-ID" sz="20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4E653C-7F06-C1DA-52C8-192847E0AC0F}"/>
              </a:ext>
            </a:extLst>
          </p:cNvPr>
          <p:cNvSpPr txBox="1"/>
          <p:nvPr/>
        </p:nvSpPr>
        <p:spPr>
          <a:xfrm>
            <a:off x="3599549" y="4281358"/>
            <a:ext cx="2702617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latin typeface="+mj-lt"/>
              </a:rPr>
              <a:t>Identifies the most engaged age segments (50–60)</a:t>
            </a:r>
            <a:endParaRPr lang="en-ID" sz="20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6DF8D8-D8C7-26D6-E707-100A49FCF7B4}"/>
              </a:ext>
            </a:extLst>
          </p:cNvPr>
          <p:cNvSpPr txBox="1"/>
          <p:nvPr/>
        </p:nvSpPr>
        <p:spPr>
          <a:xfrm>
            <a:off x="6577219" y="4227954"/>
            <a:ext cx="2126944" cy="132343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latin typeface="+mj-lt"/>
              </a:rPr>
              <a:t> Links customer tenure to engagement behavior</a:t>
            </a:r>
            <a:endParaRPr lang="en-ID" sz="2000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FBFCC9-F3CA-70B6-557E-433461847053}"/>
              </a:ext>
            </a:extLst>
          </p:cNvPr>
          <p:cNvSpPr txBox="1"/>
          <p:nvPr/>
        </p:nvSpPr>
        <p:spPr>
          <a:xfrm>
            <a:off x="9159813" y="4257095"/>
            <a:ext cx="2881849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latin typeface="+mj-lt"/>
              </a:rPr>
              <a:t>Provides insights for personalized offer targeting</a:t>
            </a:r>
            <a:endParaRPr lang="en-ID" sz="2000" dirty="0">
              <a:latin typeface="+mj-lt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FEDA0B2-2702-BDC0-7C1C-F01E3F935D9A}"/>
              </a:ext>
            </a:extLst>
          </p:cNvPr>
          <p:cNvSpPr/>
          <p:nvPr/>
        </p:nvSpPr>
        <p:spPr>
          <a:xfrm>
            <a:off x="-1122586" y="5643525"/>
            <a:ext cx="15015132" cy="4565392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586D957-BACA-1716-4FB5-6E50A51773BA}"/>
              </a:ext>
            </a:extLst>
          </p:cNvPr>
          <p:cNvSpPr/>
          <p:nvPr/>
        </p:nvSpPr>
        <p:spPr>
          <a:xfrm flipV="1">
            <a:off x="-1289699" y="-2759711"/>
            <a:ext cx="15015132" cy="4565392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BA3917-3279-0504-A29F-D6253EA1A556}"/>
              </a:ext>
            </a:extLst>
          </p:cNvPr>
          <p:cNvSpPr txBox="1"/>
          <p:nvPr/>
        </p:nvSpPr>
        <p:spPr>
          <a:xfrm>
            <a:off x="3164748" y="302244"/>
            <a:ext cx="6905191" cy="135421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4100" dirty="0">
                <a:solidFill>
                  <a:schemeClr val="bg1"/>
                </a:solidFill>
                <a:latin typeface="+mj-lt"/>
              </a:rPr>
              <a:t>Business Impact from THIS analysis:</a:t>
            </a:r>
            <a:endParaRPr lang="en-ID" sz="41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9374891-5843-EB28-F9F8-4F43FDED0540}"/>
              </a:ext>
            </a:extLst>
          </p:cNvPr>
          <p:cNvGrpSpPr/>
          <p:nvPr/>
        </p:nvGrpSpPr>
        <p:grpSpPr>
          <a:xfrm>
            <a:off x="12894337" y="1855155"/>
            <a:ext cx="4266209" cy="3034518"/>
            <a:chOff x="7331013" y="2276692"/>
            <a:chExt cx="4424984" cy="3147453"/>
          </a:xfrm>
          <a:effectLst>
            <a:outerShdw blurRad="127000" dist="50800" dir="5400000" sx="101000" sy="101000" algn="t" rotWithShape="0">
              <a:schemeClr val="tx1">
                <a:alpha val="40000"/>
              </a:schemeClr>
            </a:outerShdw>
          </a:effectLst>
        </p:grpSpPr>
        <p:sp>
          <p:nvSpPr>
            <p:cNvPr id="4" name="Google Shape;500;p44">
              <a:extLst>
                <a:ext uri="{FF2B5EF4-FFF2-40B4-BE49-F238E27FC236}">
                  <a16:creationId xmlns:a16="http://schemas.microsoft.com/office/drawing/2014/main" id="{FA1D99FF-84C7-0F79-8C7A-47CFE4EA3A3A}"/>
                </a:ext>
              </a:extLst>
            </p:cNvPr>
            <p:cNvSpPr/>
            <p:nvPr/>
          </p:nvSpPr>
          <p:spPr>
            <a:xfrm>
              <a:off x="7331013" y="2276692"/>
              <a:ext cx="4424984" cy="2629447"/>
            </a:xfrm>
            <a:prstGeom prst="roundRect">
              <a:avLst>
                <a:gd name="adj" fmla="val 4905"/>
              </a:avLst>
            </a:prstGeom>
            <a:solidFill>
              <a:schemeClr val="tx1"/>
            </a:solidFill>
            <a:ln>
              <a:noFill/>
            </a:ln>
            <a:effectLst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501;p44">
              <a:extLst>
                <a:ext uri="{FF2B5EF4-FFF2-40B4-BE49-F238E27FC236}">
                  <a16:creationId xmlns:a16="http://schemas.microsoft.com/office/drawing/2014/main" id="{A5D7AD6D-F3BA-F94C-691D-68997CD60243}"/>
                </a:ext>
              </a:extLst>
            </p:cNvPr>
            <p:cNvSpPr/>
            <p:nvPr/>
          </p:nvSpPr>
          <p:spPr>
            <a:xfrm>
              <a:off x="8771175" y="4906500"/>
              <a:ext cx="1544524" cy="385488"/>
            </a:xfrm>
            <a:prstGeom prst="trapezoid">
              <a:avLst>
                <a:gd name="adj" fmla="val 25000"/>
              </a:avLst>
            </a:prstGeom>
            <a:solidFill>
              <a:schemeClr val="tx1"/>
            </a:solidFill>
            <a:ln>
              <a:noFill/>
            </a:ln>
            <a:effectLst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" name="Google Shape;502;p44">
              <a:extLst>
                <a:ext uri="{FF2B5EF4-FFF2-40B4-BE49-F238E27FC236}">
                  <a16:creationId xmlns:a16="http://schemas.microsoft.com/office/drawing/2014/main" id="{5D84EC43-844B-5E25-922A-D06261FDC766}"/>
                </a:ext>
              </a:extLst>
            </p:cNvPr>
            <p:cNvSpPr/>
            <p:nvPr/>
          </p:nvSpPr>
          <p:spPr>
            <a:xfrm>
              <a:off x="8499896" y="5284939"/>
              <a:ext cx="1989984" cy="13920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3" name="Picture Placeholder 8">
            <a:extLst>
              <a:ext uri="{FF2B5EF4-FFF2-40B4-BE49-F238E27FC236}">
                <a16:creationId xmlns:a16="http://schemas.microsoft.com/office/drawing/2014/main" id="{E65B8BFF-4454-660F-1E7D-DFA2417B9CC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3" b="4113"/>
          <a:stretch/>
        </p:blipFill>
        <p:spPr>
          <a:xfrm>
            <a:off x="13155432" y="2071055"/>
            <a:ext cx="3859319" cy="1992311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20CE144-9F95-1DAB-C13A-A4E7CD9D1F36}"/>
              </a:ext>
            </a:extLst>
          </p:cNvPr>
          <p:cNvSpPr/>
          <p:nvPr/>
        </p:nvSpPr>
        <p:spPr>
          <a:xfrm flipH="1">
            <a:off x="-10794491" y="133254"/>
            <a:ext cx="10289660" cy="6858001"/>
          </a:xfrm>
          <a:custGeom>
            <a:avLst/>
            <a:gdLst>
              <a:gd name="connsiteX0" fmla="*/ 5118857 w 9543505"/>
              <a:gd name="connsiteY0" fmla="*/ 0 h 6858001"/>
              <a:gd name="connsiteX1" fmla="*/ 1235697 w 9543505"/>
              <a:gd name="connsiteY1" fmla="*/ 0 h 6858001"/>
              <a:gd name="connsiteX2" fmla="*/ 1235696 w 9543505"/>
              <a:gd name="connsiteY2" fmla="*/ 1 h 6858001"/>
              <a:gd name="connsiteX3" fmla="*/ 988574 w 9543505"/>
              <a:gd name="connsiteY3" fmla="*/ 1 h 6858001"/>
              <a:gd name="connsiteX4" fmla="*/ 933284 w 9543505"/>
              <a:gd name="connsiteY4" fmla="*/ 86245 h 6858001"/>
              <a:gd name="connsiteX5" fmla="*/ 0 w 9543505"/>
              <a:gd name="connsiteY5" fmla="*/ 3429000 h 6858001"/>
              <a:gd name="connsiteX6" fmla="*/ 933284 w 9543505"/>
              <a:gd name="connsiteY6" fmla="*/ 6771755 h 6858001"/>
              <a:gd name="connsiteX7" fmla="*/ 988576 w 9543505"/>
              <a:gd name="connsiteY7" fmla="*/ 6858001 h 6858001"/>
              <a:gd name="connsiteX8" fmla="*/ 9543505 w 9543505"/>
              <a:gd name="connsiteY8" fmla="*/ 6858001 h 6858001"/>
              <a:gd name="connsiteX9" fmla="*/ 9543505 w 9543505"/>
              <a:gd name="connsiteY9" fmla="*/ 1 h 6858001"/>
              <a:gd name="connsiteX10" fmla="*/ 5118857 w 9543505"/>
              <a:gd name="connsiteY10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43505" h="6858001">
                <a:moveTo>
                  <a:pt x="5118857" y="0"/>
                </a:moveTo>
                <a:lnTo>
                  <a:pt x="1235697" y="0"/>
                </a:lnTo>
                <a:lnTo>
                  <a:pt x="1235696" y="1"/>
                </a:lnTo>
                <a:lnTo>
                  <a:pt x="988574" y="1"/>
                </a:lnTo>
                <a:lnTo>
                  <a:pt x="933284" y="86245"/>
                </a:lnTo>
                <a:cubicBezTo>
                  <a:pt x="341046" y="1060939"/>
                  <a:pt x="0" y="2205142"/>
                  <a:pt x="0" y="3429000"/>
                </a:cubicBezTo>
                <a:cubicBezTo>
                  <a:pt x="0" y="4652859"/>
                  <a:pt x="341046" y="5797061"/>
                  <a:pt x="933284" y="6771755"/>
                </a:cubicBezTo>
                <a:lnTo>
                  <a:pt x="988576" y="6858001"/>
                </a:lnTo>
                <a:lnTo>
                  <a:pt x="9543505" y="6858001"/>
                </a:lnTo>
                <a:lnTo>
                  <a:pt x="9543505" y="1"/>
                </a:lnTo>
                <a:lnTo>
                  <a:pt x="5118857" y="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0A822B5-7628-AE32-A23D-51A0DD0F12FB}"/>
              </a:ext>
            </a:extLst>
          </p:cNvPr>
          <p:cNvSpPr/>
          <p:nvPr/>
        </p:nvSpPr>
        <p:spPr>
          <a:xfrm flipH="1">
            <a:off x="0" y="-1"/>
            <a:ext cx="10289660" cy="6858001"/>
          </a:xfrm>
          <a:custGeom>
            <a:avLst/>
            <a:gdLst>
              <a:gd name="connsiteX0" fmla="*/ 5118857 w 9543505"/>
              <a:gd name="connsiteY0" fmla="*/ 0 h 6858001"/>
              <a:gd name="connsiteX1" fmla="*/ 1235697 w 9543505"/>
              <a:gd name="connsiteY1" fmla="*/ 0 h 6858001"/>
              <a:gd name="connsiteX2" fmla="*/ 1235696 w 9543505"/>
              <a:gd name="connsiteY2" fmla="*/ 1 h 6858001"/>
              <a:gd name="connsiteX3" fmla="*/ 988574 w 9543505"/>
              <a:gd name="connsiteY3" fmla="*/ 1 h 6858001"/>
              <a:gd name="connsiteX4" fmla="*/ 933284 w 9543505"/>
              <a:gd name="connsiteY4" fmla="*/ 86245 h 6858001"/>
              <a:gd name="connsiteX5" fmla="*/ 0 w 9543505"/>
              <a:gd name="connsiteY5" fmla="*/ 3429000 h 6858001"/>
              <a:gd name="connsiteX6" fmla="*/ 933284 w 9543505"/>
              <a:gd name="connsiteY6" fmla="*/ 6771755 h 6858001"/>
              <a:gd name="connsiteX7" fmla="*/ 988576 w 9543505"/>
              <a:gd name="connsiteY7" fmla="*/ 6858001 h 6858001"/>
              <a:gd name="connsiteX8" fmla="*/ 9543505 w 9543505"/>
              <a:gd name="connsiteY8" fmla="*/ 6858001 h 6858001"/>
              <a:gd name="connsiteX9" fmla="*/ 9543505 w 9543505"/>
              <a:gd name="connsiteY9" fmla="*/ 1 h 6858001"/>
              <a:gd name="connsiteX10" fmla="*/ 5118857 w 9543505"/>
              <a:gd name="connsiteY10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43505" h="6858001">
                <a:moveTo>
                  <a:pt x="5118857" y="0"/>
                </a:moveTo>
                <a:lnTo>
                  <a:pt x="1235697" y="0"/>
                </a:lnTo>
                <a:lnTo>
                  <a:pt x="1235696" y="1"/>
                </a:lnTo>
                <a:lnTo>
                  <a:pt x="988574" y="1"/>
                </a:lnTo>
                <a:lnTo>
                  <a:pt x="933284" y="86245"/>
                </a:lnTo>
                <a:cubicBezTo>
                  <a:pt x="341046" y="1060939"/>
                  <a:pt x="0" y="2205142"/>
                  <a:pt x="0" y="3429000"/>
                </a:cubicBezTo>
                <a:cubicBezTo>
                  <a:pt x="0" y="4652859"/>
                  <a:pt x="341046" y="5797061"/>
                  <a:pt x="933284" y="6771755"/>
                </a:cubicBezTo>
                <a:lnTo>
                  <a:pt x="988576" y="6858001"/>
                </a:lnTo>
                <a:lnTo>
                  <a:pt x="9543505" y="6858001"/>
                </a:lnTo>
                <a:lnTo>
                  <a:pt x="9543505" y="1"/>
                </a:lnTo>
                <a:lnTo>
                  <a:pt x="5118857" y="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2B369C-32E0-6537-667B-37F1A949EFAF}"/>
              </a:ext>
            </a:extLst>
          </p:cNvPr>
          <p:cNvSpPr txBox="1"/>
          <p:nvPr/>
        </p:nvSpPr>
        <p:spPr>
          <a:xfrm>
            <a:off x="575346" y="287621"/>
            <a:ext cx="4258945" cy="7232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4100" dirty="0">
                <a:solidFill>
                  <a:schemeClr val="bg1"/>
                </a:solidFill>
                <a:latin typeface="+mj-lt"/>
              </a:rPr>
              <a:t>Key Insights</a:t>
            </a:r>
            <a:endParaRPr lang="en-ID" sz="4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B02738-5C64-0CB5-BE3B-10B7CDFBADF7}"/>
              </a:ext>
            </a:extLst>
          </p:cNvPr>
          <p:cNvSpPr txBox="1"/>
          <p:nvPr/>
        </p:nvSpPr>
        <p:spPr>
          <a:xfrm>
            <a:off x="422664" y="1162619"/>
            <a:ext cx="5010057" cy="89255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b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  <a:latin typeface="+mj-lt"/>
              </a:rPr>
              <a:t>The analysis revealed several important insights: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D12EC5-F6D7-8468-DD79-0D3546505DCF}"/>
              </a:ext>
            </a:extLst>
          </p:cNvPr>
          <p:cNvSpPr txBox="1"/>
          <p:nvPr/>
        </p:nvSpPr>
        <p:spPr>
          <a:xfrm>
            <a:off x="303541" y="2206895"/>
            <a:ext cx="7265754" cy="462357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Customers aged between 50 and 60 show the highest engagement.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BOGO and Discount offers dominate customer interactions.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Higher-income customers tend to receive more promotional offers.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Strong correlation exists between reward, difficulty, and duration.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Customer tenure (</a:t>
            </a:r>
            <a:r>
              <a:rPr lang="en-US" dirty="0" err="1">
                <a:solidFill>
                  <a:schemeClr val="bg1"/>
                </a:solidFill>
              </a:rPr>
              <a:t>login_days</a:t>
            </a:r>
            <a:r>
              <a:rPr lang="en-US" dirty="0">
                <a:solidFill>
                  <a:schemeClr val="bg1"/>
                </a:solidFill>
              </a:rPr>
              <a:t>) positively influences offer engagement.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These insights highlight clear patterns in customer behavior.</a:t>
            </a:r>
            <a:endParaRPr lang="en-ID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3C7BDA3-3BA8-227F-30B5-15DA03A00CC0}"/>
              </a:ext>
            </a:extLst>
          </p:cNvPr>
          <p:cNvGrpSpPr/>
          <p:nvPr/>
        </p:nvGrpSpPr>
        <p:grpSpPr>
          <a:xfrm>
            <a:off x="7744212" y="1952602"/>
            <a:ext cx="4266209" cy="3034518"/>
            <a:chOff x="7331013" y="2276692"/>
            <a:chExt cx="4424984" cy="3147453"/>
          </a:xfrm>
          <a:effectLst>
            <a:outerShdw blurRad="127000" dist="50800" dir="5400000" sx="101000" sy="101000" algn="t" rotWithShape="0">
              <a:schemeClr val="tx1">
                <a:alpha val="40000"/>
              </a:schemeClr>
            </a:outerShdw>
          </a:effectLst>
        </p:grpSpPr>
        <p:sp>
          <p:nvSpPr>
            <p:cNvPr id="6" name="Google Shape;500;p44">
              <a:extLst>
                <a:ext uri="{FF2B5EF4-FFF2-40B4-BE49-F238E27FC236}">
                  <a16:creationId xmlns:a16="http://schemas.microsoft.com/office/drawing/2014/main" id="{3FF9365E-4262-11D0-3A38-216AD91D7385}"/>
                </a:ext>
              </a:extLst>
            </p:cNvPr>
            <p:cNvSpPr/>
            <p:nvPr/>
          </p:nvSpPr>
          <p:spPr>
            <a:xfrm>
              <a:off x="7331013" y="2276692"/>
              <a:ext cx="4424984" cy="2629447"/>
            </a:xfrm>
            <a:prstGeom prst="roundRect">
              <a:avLst>
                <a:gd name="adj" fmla="val 4905"/>
              </a:avLst>
            </a:prstGeom>
            <a:solidFill>
              <a:schemeClr val="tx1"/>
            </a:solidFill>
            <a:ln>
              <a:noFill/>
            </a:ln>
            <a:effectLst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501;p44">
              <a:extLst>
                <a:ext uri="{FF2B5EF4-FFF2-40B4-BE49-F238E27FC236}">
                  <a16:creationId xmlns:a16="http://schemas.microsoft.com/office/drawing/2014/main" id="{ADAA86F9-7994-3001-E965-48FF6A0757FF}"/>
                </a:ext>
              </a:extLst>
            </p:cNvPr>
            <p:cNvSpPr/>
            <p:nvPr/>
          </p:nvSpPr>
          <p:spPr>
            <a:xfrm>
              <a:off x="8771175" y="4906500"/>
              <a:ext cx="1544524" cy="385488"/>
            </a:xfrm>
            <a:prstGeom prst="trapezoid">
              <a:avLst>
                <a:gd name="adj" fmla="val 25000"/>
              </a:avLst>
            </a:prstGeom>
            <a:solidFill>
              <a:schemeClr val="tx1"/>
            </a:solidFill>
            <a:ln>
              <a:noFill/>
            </a:ln>
            <a:effectLst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" name="Google Shape;502;p44">
              <a:extLst>
                <a:ext uri="{FF2B5EF4-FFF2-40B4-BE49-F238E27FC236}">
                  <a16:creationId xmlns:a16="http://schemas.microsoft.com/office/drawing/2014/main" id="{ECC9DBFE-95C1-8C53-30A4-01AF84630066}"/>
                </a:ext>
              </a:extLst>
            </p:cNvPr>
            <p:cNvSpPr/>
            <p:nvPr/>
          </p:nvSpPr>
          <p:spPr>
            <a:xfrm>
              <a:off x="8499896" y="5284939"/>
              <a:ext cx="1989984" cy="13920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349F57F-5116-F49C-6776-4AD6DACD9B3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3" b="4113"/>
          <a:stretch/>
        </p:blipFill>
        <p:spPr>
          <a:xfrm>
            <a:off x="7961884" y="2191069"/>
            <a:ext cx="3859319" cy="1992311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573818-22F8-D6C6-2EFC-B43084CD7C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8220" r="16553"/>
          <a:stretch>
            <a:fillRect/>
          </a:stretch>
        </p:blipFill>
        <p:spPr>
          <a:xfrm>
            <a:off x="13576485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92838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47B524-EE07-8E08-BC62-37D079A27497}"/>
              </a:ext>
            </a:extLst>
          </p:cNvPr>
          <p:cNvSpPr txBox="1"/>
          <p:nvPr/>
        </p:nvSpPr>
        <p:spPr>
          <a:xfrm>
            <a:off x="640080" y="325369"/>
            <a:ext cx="5087620" cy="14907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dirty="0">
                <a:latin typeface="+mj-lt"/>
                <a:ea typeface="+mj-ea"/>
                <a:cs typeface="+mj-cs"/>
              </a:rPr>
              <a:t>Future Roadmap &amp; Phase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75E9D7-EC45-0249-2B34-2C0B7B6BFEF5}"/>
              </a:ext>
            </a:extLst>
          </p:cNvPr>
          <p:cNvSpPr txBox="1"/>
          <p:nvPr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342900" y="1905000"/>
            <a:ext cx="4801786" cy="47371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90000"/>
              </a:lnSpc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600" b="1" dirty="0"/>
              <a:t>Model Optimization with Ensembles</a:t>
            </a:r>
          </a:p>
          <a:p>
            <a:pPr marL="0" lvl="1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600" dirty="0"/>
              <a:t>Upgrade to advanced ensemble methods, such as Random Forest and </a:t>
            </a:r>
            <a:r>
              <a:rPr lang="en-US" sz="1600" dirty="0" err="1"/>
              <a:t>LightGBM</a:t>
            </a:r>
            <a:r>
              <a:rPr lang="en-US" sz="1600" dirty="0"/>
              <a:t>, and fine-tune models using </a:t>
            </a:r>
            <a:r>
              <a:rPr lang="en-US" sz="1600" dirty="0" err="1"/>
              <a:t>GridSearch</a:t>
            </a:r>
            <a:r>
              <a:rPr lang="en-US" sz="1600" dirty="0"/>
              <a:t> for optimal accuracy.</a:t>
            </a:r>
          </a:p>
          <a:p>
            <a:pPr marL="0" indent="0">
              <a:lnSpc>
                <a:spcPct val="90000"/>
              </a:lnSpc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600" b="1" dirty="0"/>
              <a:t>Enhanced Feature Engineering</a:t>
            </a:r>
          </a:p>
          <a:p>
            <a:pPr marL="0" lvl="1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600" dirty="0"/>
              <a:t>Introduce RFM Analysis to improve customer segmentation and gain deeper insights for personalized marketing strategies.</a:t>
            </a:r>
          </a:p>
          <a:p>
            <a:pPr marL="0" indent="0">
              <a:lnSpc>
                <a:spcPct val="90000"/>
              </a:lnSpc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600" b="1" dirty="0"/>
              <a:t>Real-Time Prediction API</a:t>
            </a:r>
          </a:p>
          <a:p>
            <a:pPr marL="0" lvl="1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600" dirty="0"/>
              <a:t>Implement a prediction API in </a:t>
            </a:r>
            <a:r>
              <a:rPr lang="en-US" sz="1600" dirty="0" err="1"/>
              <a:t>Streamlit</a:t>
            </a:r>
            <a:r>
              <a:rPr lang="en-US" sz="1600" dirty="0"/>
              <a:t> for delivering dynamic offer recommendations instantly based on user interactions.</a:t>
            </a:r>
          </a:p>
          <a:p>
            <a:pPr marL="0" indent="0">
              <a:lnSpc>
                <a:spcPct val="90000"/>
              </a:lnSpc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600" b="1" dirty="0"/>
              <a:t>A/B Testing Simulations</a:t>
            </a:r>
          </a:p>
          <a:p>
            <a:pPr marL="0" lvl="1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600" dirty="0"/>
              <a:t>Use A/B testing simulations to evaluate and compare marketing strategies before full rollout, ensuring effective decision-making.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F80F63-DF98-E15C-D776-CEB546EA7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8220" r="16553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2E457CCF-DAD0-751C-D96C-0935A5667AC0}"/>
              </a:ext>
            </a:extLst>
          </p:cNvPr>
          <p:cNvGrpSpPr/>
          <p:nvPr/>
        </p:nvGrpSpPr>
        <p:grpSpPr>
          <a:xfrm flipH="1">
            <a:off x="12907963" y="1317384"/>
            <a:ext cx="4223232" cy="4223232"/>
            <a:chOff x="2899844" y="542142"/>
            <a:chExt cx="5546868" cy="5546868"/>
          </a:xfrm>
          <a:effectLst>
            <a:outerShdw blurRad="127000" dist="127000" dir="10800000" algn="r" rotWithShape="0">
              <a:schemeClr val="tx1">
                <a:alpha val="30000"/>
              </a:schemeClr>
            </a:outerShdw>
          </a:effectLst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1432D53-59C9-354E-AB8F-A18A4D4F7BBE}"/>
                </a:ext>
              </a:extLst>
            </p:cNvPr>
            <p:cNvSpPr/>
            <p:nvPr/>
          </p:nvSpPr>
          <p:spPr>
            <a:xfrm>
              <a:off x="2899844" y="542142"/>
              <a:ext cx="5546868" cy="55468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6" name="Graphic 4">
              <a:extLst>
                <a:ext uri="{FF2B5EF4-FFF2-40B4-BE49-F238E27FC236}">
                  <a16:creationId xmlns:a16="http://schemas.microsoft.com/office/drawing/2014/main" id="{2B880F5F-2C8B-1126-5F8B-FF867A8E02D6}"/>
                </a:ext>
              </a:extLst>
            </p:cNvPr>
            <p:cNvSpPr/>
            <p:nvPr/>
          </p:nvSpPr>
          <p:spPr>
            <a:xfrm>
              <a:off x="3119205" y="768990"/>
              <a:ext cx="5108146" cy="5093172"/>
            </a:xfrm>
            <a:custGeom>
              <a:avLst/>
              <a:gdLst>
                <a:gd name="connsiteX0" fmla="*/ 3783441 w 6881616"/>
                <a:gd name="connsiteY0" fmla="*/ 1493354 h 6861442"/>
                <a:gd name="connsiteX1" fmla="*/ 3437908 w 6881616"/>
                <a:gd name="connsiteY1" fmla="*/ 1464243 h 6861442"/>
                <a:gd name="connsiteX2" fmla="*/ 3092375 w 6881616"/>
                <a:gd name="connsiteY2" fmla="*/ 1493354 h 6861442"/>
                <a:gd name="connsiteX3" fmla="*/ 3080749 w 6881616"/>
                <a:gd name="connsiteY3" fmla="*/ 1470066 h 6861442"/>
                <a:gd name="connsiteX4" fmla="*/ 3437908 w 6881616"/>
                <a:gd name="connsiteY4" fmla="*/ 1196424 h 6861442"/>
                <a:gd name="connsiteX5" fmla="*/ 3795068 w 6881616"/>
                <a:gd name="connsiteY5" fmla="*/ 1470066 h 6861442"/>
                <a:gd name="connsiteX6" fmla="*/ 3783441 w 6881616"/>
                <a:gd name="connsiteY6" fmla="*/ 1493354 h 6861442"/>
                <a:gd name="connsiteX7" fmla="*/ 3185280 w 6881616"/>
                <a:gd name="connsiteY7" fmla="*/ 3205077 h 6861442"/>
                <a:gd name="connsiteX8" fmla="*/ 3162054 w 6881616"/>
                <a:gd name="connsiteY8" fmla="*/ 3228363 h 6861442"/>
                <a:gd name="connsiteX9" fmla="*/ 3434995 w 6881616"/>
                <a:gd name="connsiteY9" fmla="*/ 3411756 h 6861442"/>
                <a:gd name="connsiteX10" fmla="*/ 3707937 w 6881616"/>
                <a:gd name="connsiteY10" fmla="*/ 3228363 h 6861442"/>
                <a:gd name="connsiteX11" fmla="*/ 3684710 w 6881616"/>
                <a:gd name="connsiteY11" fmla="*/ 3205077 h 6861442"/>
                <a:gd name="connsiteX12" fmla="*/ 3434995 w 6881616"/>
                <a:gd name="connsiteY12" fmla="*/ 3228363 h 6861442"/>
                <a:gd name="connsiteX13" fmla="*/ 3185280 w 6881616"/>
                <a:gd name="connsiteY13" fmla="*/ 3205077 h 6861442"/>
                <a:gd name="connsiteX14" fmla="*/ 3434995 w 6881616"/>
                <a:gd name="connsiteY14" fmla="*/ 2992558 h 6861442"/>
                <a:gd name="connsiteX15" fmla="*/ 3356603 w 6881616"/>
                <a:gd name="connsiteY15" fmla="*/ 2978007 h 6861442"/>
                <a:gd name="connsiteX16" fmla="*/ 3263698 w 6881616"/>
                <a:gd name="connsiteY16" fmla="*/ 3018764 h 6861442"/>
                <a:gd name="connsiteX17" fmla="*/ 3275298 w 6881616"/>
                <a:gd name="connsiteY17" fmla="*/ 3044970 h 6861442"/>
                <a:gd name="connsiteX18" fmla="*/ 3434995 w 6881616"/>
                <a:gd name="connsiteY18" fmla="*/ 3088622 h 6861442"/>
                <a:gd name="connsiteX19" fmla="*/ 3594718 w 6881616"/>
                <a:gd name="connsiteY19" fmla="*/ 3044970 h 6861442"/>
                <a:gd name="connsiteX20" fmla="*/ 3606318 w 6881616"/>
                <a:gd name="connsiteY20" fmla="*/ 3018764 h 6861442"/>
                <a:gd name="connsiteX21" fmla="*/ 3513413 w 6881616"/>
                <a:gd name="connsiteY21" fmla="*/ 2978007 h 6861442"/>
                <a:gd name="connsiteX22" fmla="*/ 3434995 w 6881616"/>
                <a:gd name="connsiteY22" fmla="*/ 2992558 h 6861442"/>
                <a:gd name="connsiteX23" fmla="*/ 6878729 w 6881616"/>
                <a:gd name="connsiteY23" fmla="*/ 3644641 h 6861442"/>
                <a:gd name="connsiteX24" fmla="*/ 6858390 w 6881616"/>
                <a:gd name="connsiteY24" fmla="*/ 3889182 h 6861442"/>
                <a:gd name="connsiteX25" fmla="*/ 5929234 w 6881616"/>
                <a:gd name="connsiteY25" fmla="*/ 3621355 h 6861442"/>
                <a:gd name="connsiteX26" fmla="*/ 5987313 w 6881616"/>
                <a:gd name="connsiteY26" fmla="*/ 3880447 h 6861442"/>
                <a:gd name="connsiteX27" fmla="*/ 6817738 w 6881616"/>
                <a:gd name="connsiteY27" fmla="*/ 4142459 h 6861442"/>
                <a:gd name="connsiteX28" fmla="*/ 6748059 w 6881616"/>
                <a:gd name="connsiteY28" fmla="*/ 4421916 h 6861442"/>
                <a:gd name="connsiteX29" fmla="*/ 6019252 w 6881616"/>
                <a:gd name="connsiteY29" fmla="*/ 4168639 h 6861442"/>
                <a:gd name="connsiteX30" fmla="*/ 6022139 w 6881616"/>
                <a:gd name="connsiteY30" fmla="*/ 4314196 h 6861442"/>
                <a:gd name="connsiteX31" fmla="*/ 6019252 w 6881616"/>
                <a:gd name="connsiteY31" fmla="*/ 4395710 h 6861442"/>
                <a:gd name="connsiteX32" fmla="*/ 6672554 w 6881616"/>
                <a:gd name="connsiteY32" fmla="*/ 4646066 h 6861442"/>
                <a:gd name="connsiteX33" fmla="*/ 6559309 w 6881616"/>
                <a:gd name="connsiteY33" fmla="*/ 4919708 h 6861442"/>
                <a:gd name="connsiteX34" fmla="*/ 5998913 w 6881616"/>
                <a:gd name="connsiteY34" fmla="*/ 4678087 h 6861442"/>
                <a:gd name="connsiteX35" fmla="*/ 5964087 w 6881616"/>
                <a:gd name="connsiteY35" fmla="*/ 4870216 h 6861442"/>
                <a:gd name="connsiteX36" fmla="*/ 6463491 w 6881616"/>
                <a:gd name="connsiteY36" fmla="*/ 5108942 h 6861442"/>
                <a:gd name="connsiteX37" fmla="*/ 6312507 w 6881616"/>
                <a:gd name="connsiteY37" fmla="*/ 5362192 h 6861442"/>
                <a:gd name="connsiteX38" fmla="*/ 5900208 w 6881616"/>
                <a:gd name="connsiteY38" fmla="*/ 5114757 h 6861442"/>
                <a:gd name="connsiteX39" fmla="*/ 5955373 w 6881616"/>
                <a:gd name="connsiteY39" fmla="*/ 4913893 h 6861442"/>
                <a:gd name="connsiteX40" fmla="*/ 5383351 w 6881616"/>
                <a:gd name="connsiteY40" fmla="*/ 4681008 h 6861442"/>
                <a:gd name="connsiteX41" fmla="*/ 4933286 w 6881616"/>
                <a:gd name="connsiteY41" fmla="*/ 3778568 h 6861442"/>
                <a:gd name="connsiteX42" fmla="*/ 5063957 w 6881616"/>
                <a:gd name="connsiteY42" fmla="*/ 3021684 h 6861442"/>
                <a:gd name="connsiteX43" fmla="*/ 4747450 w 6881616"/>
                <a:gd name="connsiteY43" fmla="*/ 2285167 h 6861442"/>
                <a:gd name="connsiteX44" fmla="*/ 4628405 w 6881616"/>
                <a:gd name="connsiteY44" fmla="*/ 2189102 h 6861442"/>
                <a:gd name="connsiteX45" fmla="*/ 4939087 w 6881616"/>
                <a:gd name="connsiteY45" fmla="*/ 2963457 h 6861442"/>
                <a:gd name="connsiteX46" fmla="*/ 4785189 w 6881616"/>
                <a:gd name="connsiteY46" fmla="*/ 3775647 h 6861442"/>
                <a:gd name="connsiteX47" fmla="*/ 5232367 w 6881616"/>
                <a:gd name="connsiteY47" fmla="*/ 4660616 h 6861442"/>
                <a:gd name="connsiteX48" fmla="*/ 5063957 w 6881616"/>
                <a:gd name="connsiteY48" fmla="*/ 5143857 h 6861442"/>
                <a:gd name="connsiteX49" fmla="*/ 5694032 w 6881616"/>
                <a:gd name="connsiteY49" fmla="*/ 5452441 h 6861442"/>
                <a:gd name="connsiteX50" fmla="*/ 5798564 w 6881616"/>
                <a:gd name="connsiteY50" fmla="*/ 5394213 h 6861442"/>
                <a:gd name="connsiteX51" fmla="*/ 5845016 w 6881616"/>
                <a:gd name="connsiteY51" fmla="*/ 5280679 h 6861442"/>
                <a:gd name="connsiteX52" fmla="*/ 6207976 w 6881616"/>
                <a:gd name="connsiteY52" fmla="*/ 5519405 h 6861442"/>
                <a:gd name="connsiteX53" fmla="*/ 6033766 w 6881616"/>
                <a:gd name="connsiteY53" fmla="*/ 5734819 h 6861442"/>
                <a:gd name="connsiteX54" fmla="*/ 5743398 w 6881616"/>
                <a:gd name="connsiteY54" fmla="*/ 5499013 h 6861442"/>
                <a:gd name="connsiteX55" fmla="*/ 5667893 w 6881616"/>
                <a:gd name="connsiteY55" fmla="*/ 5635834 h 6861442"/>
                <a:gd name="connsiteX56" fmla="*/ 5920521 w 6881616"/>
                <a:gd name="connsiteY56" fmla="*/ 5857089 h 6861442"/>
                <a:gd name="connsiteX57" fmla="*/ 5717258 w 6881616"/>
                <a:gd name="connsiteY57" fmla="*/ 6052112 h 6861442"/>
                <a:gd name="connsiteX58" fmla="*/ 5528535 w 6881616"/>
                <a:gd name="connsiteY58" fmla="*/ 5848354 h 6861442"/>
                <a:gd name="connsiteX59" fmla="*/ 5441430 w 6881616"/>
                <a:gd name="connsiteY59" fmla="*/ 5961889 h 6861442"/>
                <a:gd name="connsiteX60" fmla="*/ 5601127 w 6881616"/>
                <a:gd name="connsiteY60" fmla="*/ 6151097 h 6861442"/>
                <a:gd name="connsiteX61" fmla="*/ 5348499 w 6881616"/>
                <a:gd name="connsiteY61" fmla="*/ 6337410 h 6861442"/>
                <a:gd name="connsiteX62" fmla="*/ 4956513 w 6881616"/>
                <a:gd name="connsiteY62" fmla="*/ 5338907 h 6861442"/>
                <a:gd name="connsiteX63" fmla="*/ 4863607 w 6881616"/>
                <a:gd name="connsiteY63" fmla="*/ 5609628 h 6861442"/>
                <a:gd name="connsiteX64" fmla="*/ 5200428 w 6881616"/>
                <a:gd name="connsiteY64" fmla="*/ 6430554 h 6861442"/>
                <a:gd name="connsiteX65" fmla="*/ 5000078 w 6881616"/>
                <a:gd name="connsiteY65" fmla="*/ 6541195 h 6861442"/>
                <a:gd name="connsiteX66" fmla="*/ 4657432 w 6881616"/>
                <a:gd name="connsiteY66" fmla="*/ 5603813 h 6861442"/>
                <a:gd name="connsiteX67" fmla="*/ 5043618 w 6881616"/>
                <a:gd name="connsiteY67" fmla="*/ 4663537 h 6861442"/>
                <a:gd name="connsiteX68" fmla="*/ 4599353 w 6881616"/>
                <a:gd name="connsiteY68" fmla="*/ 3766912 h 6861442"/>
                <a:gd name="connsiteX69" fmla="*/ 4788102 w 6881616"/>
                <a:gd name="connsiteY69" fmla="*/ 2893599 h 6861442"/>
                <a:gd name="connsiteX70" fmla="*/ 4442569 w 6881616"/>
                <a:gd name="connsiteY70" fmla="*/ 2130875 h 6861442"/>
                <a:gd name="connsiteX71" fmla="*/ 4323525 w 6881616"/>
                <a:gd name="connsiteY71" fmla="*/ 2049361 h 6861442"/>
                <a:gd name="connsiteX72" fmla="*/ 4637119 w 6881616"/>
                <a:gd name="connsiteY72" fmla="*/ 2832451 h 6861442"/>
                <a:gd name="connsiteX73" fmla="*/ 4419343 w 6881616"/>
                <a:gd name="connsiteY73" fmla="*/ 3766912 h 6861442"/>
                <a:gd name="connsiteX74" fmla="*/ 4854895 w 6881616"/>
                <a:gd name="connsiteY74" fmla="*/ 4663537 h 6861442"/>
                <a:gd name="connsiteX75" fmla="*/ 4448369 w 6881616"/>
                <a:gd name="connsiteY75" fmla="*/ 5630019 h 6861442"/>
                <a:gd name="connsiteX76" fmla="*/ 4811329 w 6881616"/>
                <a:gd name="connsiteY76" fmla="*/ 6631444 h 6861442"/>
                <a:gd name="connsiteX77" fmla="*/ 4573240 w 6881616"/>
                <a:gd name="connsiteY77" fmla="*/ 6724587 h 6861442"/>
                <a:gd name="connsiteX78" fmla="*/ 4216080 w 6881616"/>
                <a:gd name="connsiteY78" fmla="*/ 5650385 h 6861442"/>
                <a:gd name="connsiteX79" fmla="*/ 4637119 w 6881616"/>
                <a:gd name="connsiteY79" fmla="*/ 4663537 h 6861442"/>
                <a:gd name="connsiteX80" fmla="*/ 4210280 w 6881616"/>
                <a:gd name="connsiteY80" fmla="*/ 3761097 h 6861442"/>
                <a:gd name="connsiteX81" fmla="*/ 4474509 w 6881616"/>
                <a:gd name="connsiteY81" fmla="*/ 2771328 h 6861442"/>
                <a:gd name="connsiteX82" fmla="*/ 4085409 w 6881616"/>
                <a:gd name="connsiteY82" fmla="*/ 1985318 h 6861442"/>
                <a:gd name="connsiteX83" fmla="*/ 4070896 w 6881616"/>
                <a:gd name="connsiteY83" fmla="*/ 1973688 h 6861442"/>
                <a:gd name="connsiteX84" fmla="*/ 4047670 w 6881616"/>
                <a:gd name="connsiteY84" fmla="*/ 1996974 h 6861442"/>
                <a:gd name="connsiteX85" fmla="*/ 4297385 w 6881616"/>
                <a:gd name="connsiteY85" fmla="*/ 2713100 h 6861442"/>
                <a:gd name="connsiteX86" fmla="*/ 3995417 w 6881616"/>
                <a:gd name="connsiteY86" fmla="*/ 3758176 h 6861442"/>
                <a:gd name="connsiteX87" fmla="*/ 4401917 w 6881616"/>
                <a:gd name="connsiteY87" fmla="*/ 4663537 h 6861442"/>
                <a:gd name="connsiteX88" fmla="*/ 3966365 w 6881616"/>
                <a:gd name="connsiteY88" fmla="*/ 5673671 h 6861442"/>
                <a:gd name="connsiteX89" fmla="*/ 4306098 w 6881616"/>
                <a:gd name="connsiteY89" fmla="*/ 6806101 h 6861442"/>
                <a:gd name="connsiteX90" fmla="*/ 4056383 w 6881616"/>
                <a:gd name="connsiteY90" fmla="*/ 6861408 h 6861442"/>
                <a:gd name="connsiteX91" fmla="*/ 3731189 w 6881616"/>
                <a:gd name="connsiteY91" fmla="*/ 5676591 h 6861442"/>
                <a:gd name="connsiteX92" fmla="*/ 4181228 w 6881616"/>
                <a:gd name="connsiteY92" fmla="*/ 4663537 h 6861442"/>
                <a:gd name="connsiteX93" fmla="*/ 3815381 w 6881616"/>
                <a:gd name="connsiteY93" fmla="*/ 3897918 h 6861442"/>
                <a:gd name="connsiteX94" fmla="*/ 3722476 w 6881616"/>
                <a:gd name="connsiteY94" fmla="*/ 3828060 h 6861442"/>
                <a:gd name="connsiteX95" fmla="*/ 3440821 w 6881616"/>
                <a:gd name="connsiteY95" fmla="*/ 3883368 h 6861442"/>
                <a:gd name="connsiteX96" fmla="*/ 3159167 w 6881616"/>
                <a:gd name="connsiteY96" fmla="*/ 3828060 h 6861442"/>
                <a:gd name="connsiteX97" fmla="*/ 3066235 w 6881616"/>
                <a:gd name="connsiteY97" fmla="*/ 3897918 h 6861442"/>
                <a:gd name="connsiteX98" fmla="*/ 2700389 w 6881616"/>
                <a:gd name="connsiteY98" fmla="*/ 4663537 h 6861442"/>
                <a:gd name="connsiteX99" fmla="*/ 3150453 w 6881616"/>
                <a:gd name="connsiteY99" fmla="*/ 5676591 h 6861442"/>
                <a:gd name="connsiteX100" fmla="*/ 2825233 w 6881616"/>
                <a:gd name="connsiteY100" fmla="*/ 6861408 h 6861442"/>
                <a:gd name="connsiteX101" fmla="*/ 2575528 w 6881616"/>
                <a:gd name="connsiteY101" fmla="*/ 6806101 h 6861442"/>
                <a:gd name="connsiteX102" fmla="*/ 2915251 w 6881616"/>
                <a:gd name="connsiteY102" fmla="*/ 5673671 h 6861442"/>
                <a:gd name="connsiteX103" fmla="*/ 2479708 w 6881616"/>
                <a:gd name="connsiteY103" fmla="*/ 4663537 h 6861442"/>
                <a:gd name="connsiteX104" fmla="*/ 2886225 w 6881616"/>
                <a:gd name="connsiteY104" fmla="*/ 3758176 h 6861442"/>
                <a:gd name="connsiteX105" fmla="*/ 2584239 w 6881616"/>
                <a:gd name="connsiteY105" fmla="*/ 2713100 h 6861442"/>
                <a:gd name="connsiteX106" fmla="*/ 2833946 w 6881616"/>
                <a:gd name="connsiteY106" fmla="*/ 1996974 h 6861442"/>
                <a:gd name="connsiteX107" fmla="*/ 2810720 w 6881616"/>
                <a:gd name="connsiteY107" fmla="*/ 1973688 h 6861442"/>
                <a:gd name="connsiteX108" fmla="*/ 2796207 w 6881616"/>
                <a:gd name="connsiteY108" fmla="*/ 1985318 h 6861442"/>
                <a:gd name="connsiteX109" fmla="*/ 2407116 w 6881616"/>
                <a:gd name="connsiteY109" fmla="*/ 2771328 h 6861442"/>
                <a:gd name="connsiteX110" fmla="*/ 2671336 w 6881616"/>
                <a:gd name="connsiteY110" fmla="*/ 3761097 h 6861442"/>
                <a:gd name="connsiteX111" fmla="*/ 2244513 w 6881616"/>
                <a:gd name="connsiteY111" fmla="*/ 4663537 h 6861442"/>
                <a:gd name="connsiteX112" fmla="*/ 2665536 w 6881616"/>
                <a:gd name="connsiteY112" fmla="*/ 5650385 h 6861442"/>
                <a:gd name="connsiteX113" fmla="*/ 2308392 w 6881616"/>
                <a:gd name="connsiteY113" fmla="*/ 6724587 h 6861442"/>
                <a:gd name="connsiteX114" fmla="*/ 2070295 w 6881616"/>
                <a:gd name="connsiteY114" fmla="*/ 6631444 h 6861442"/>
                <a:gd name="connsiteX115" fmla="*/ 2433250 w 6881616"/>
                <a:gd name="connsiteY115" fmla="*/ 5630019 h 6861442"/>
                <a:gd name="connsiteX116" fmla="*/ 2026740 w 6881616"/>
                <a:gd name="connsiteY116" fmla="*/ 4663537 h 6861442"/>
                <a:gd name="connsiteX117" fmla="*/ 2462287 w 6881616"/>
                <a:gd name="connsiteY117" fmla="*/ 3766912 h 6861442"/>
                <a:gd name="connsiteX118" fmla="*/ 2244513 w 6881616"/>
                <a:gd name="connsiteY118" fmla="*/ 2832451 h 6861442"/>
                <a:gd name="connsiteX119" fmla="*/ 2558107 w 6881616"/>
                <a:gd name="connsiteY119" fmla="*/ 2049361 h 6861442"/>
                <a:gd name="connsiteX120" fmla="*/ 2439058 w 6881616"/>
                <a:gd name="connsiteY120" fmla="*/ 2130875 h 6861442"/>
                <a:gd name="connsiteX121" fmla="*/ 2093524 w 6881616"/>
                <a:gd name="connsiteY121" fmla="*/ 2893599 h 6861442"/>
                <a:gd name="connsiteX122" fmla="*/ 2282261 w 6881616"/>
                <a:gd name="connsiteY122" fmla="*/ 3766912 h 6861442"/>
                <a:gd name="connsiteX123" fmla="*/ 1838004 w 6881616"/>
                <a:gd name="connsiteY123" fmla="*/ 4663537 h 6861442"/>
                <a:gd name="connsiteX124" fmla="*/ 2224187 w 6881616"/>
                <a:gd name="connsiteY124" fmla="*/ 5603813 h 6861442"/>
                <a:gd name="connsiteX125" fmla="*/ 1881559 w 6881616"/>
                <a:gd name="connsiteY125" fmla="*/ 6541195 h 6861442"/>
                <a:gd name="connsiteX126" fmla="*/ 1681207 w 6881616"/>
                <a:gd name="connsiteY126" fmla="*/ 6430554 h 6861442"/>
                <a:gd name="connsiteX127" fmla="*/ 2020932 w 6881616"/>
                <a:gd name="connsiteY127" fmla="*/ 5609628 h 6861442"/>
                <a:gd name="connsiteX128" fmla="*/ 1928017 w 6881616"/>
                <a:gd name="connsiteY128" fmla="*/ 5338907 h 6861442"/>
                <a:gd name="connsiteX129" fmla="*/ 1536026 w 6881616"/>
                <a:gd name="connsiteY129" fmla="*/ 6337410 h 6861442"/>
                <a:gd name="connsiteX130" fmla="*/ 1283408 w 6881616"/>
                <a:gd name="connsiteY130" fmla="*/ 6151097 h 6861442"/>
                <a:gd name="connsiteX131" fmla="*/ 1443110 w 6881616"/>
                <a:gd name="connsiteY131" fmla="*/ 5961889 h 6861442"/>
                <a:gd name="connsiteX132" fmla="*/ 1356000 w 6881616"/>
                <a:gd name="connsiteY132" fmla="*/ 5848354 h 6861442"/>
                <a:gd name="connsiteX133" fmla="*/ 1167263 w 6881616"/>
                <a:gd name="connsiteY133" fmla="*/ 6052112 h 6861442"/>
                <a:gd name="connsiteX134" fmla="*/ 964008 w 6881616"/>
                <a:gd name="connsiteY134" fmla="*/ 5857089 h 6861442"/>
                <a:gd name="connsiteX135" fmla="*/ 1216626 w 6881616"/>
                <a:gd name="connsiteY135" fmla="*/ 5635834 h 6861442"/>
                <a:gd name="connsiteX136" fmla="*/ 1141129 w 6881616"/>
                <a:gd name="connsiteY136" fmla="*/ 5499013 h 6861442"/>
                <a:gd name="connsiteX137" fmla="*/ 850766 w 6881616"/>
                <a:gd name="connsiteY137" fmla="*/ 5734819 h 6861442"/>
                <a:gd name="connsiteX138" fmla="*/ 676549 w 6881616"/>
                <a:gd name="connsiteY138" fmla="*/ 5519405 h 6861442"/>
                <a:gd name="connsiteX139" fmla="*/ 1042406 w 6881616"/>
                <a:gd name="connsiteY139" fmla="*/ 5280679 h 6861442"/>
                <a:gd name="connsiteX140" fmla="*/ 1088866 w 6881616"/>
                <a:gd name="connsiteY140" fmla="*/ 5394213 h 6861442"/>
                <a:gd name="connsiteX141" fmla="*/ 1193395 w 6881616"/>
                <a:gd name="connsiteY141" fmla="*/ 5452441 h 6861442"/>
                <a:gd name="connsiteX142" fmla="*/ 1823485 w 6881616"/>
                <a:gd name="connsiteY142" fmla="*/ 5143857 h 6861442"/>
                <a:gd name="connsiteX143" fmla="*/ 1655075 w 6881616"/>
                <a:gd name="connsiteY143" fmla="*/ 4660616 h 6861442"/>
                <a:gd name="connsiteX144" fmla="*/ 2102235 w 6881616"/>
                <a:gd name="connsiteY144" fmla="*/ 3775647 h 6861442"/>
                <a:gd name="connsiteX145" fmla="*/ 1948343 w 6881616"/>
                <a:gd name="connsiteY145" fmla="*/ 2963457 h 6861442"/>
                <a:gd name="connsiteX146" fmla="*/ 2259032 w 6881616"/>
                <a:gd name="connsiteY146" fmla="*/ 2189102 h 6861442"/>
                <a:gd name="connsiteX147" fmla="*/ 2139982 w 6881616"/>
                <a:gd name="connsiteY147" fmla="*/ 2285167 h 6861442"/>
                <a:gd name="connsiteX148" fmla="*/ 1823485 w 6881616"/>
                <a:gd name="connsiteY148" fmla="*/ 3021684 h 6861442"/>
                <a:gd name="connsiteX149" fmla="*/ 1954148 w 6881616"/>
                <a:gd name="connsiteY149" fmla="*/ 3778568 h 6861442"/>
                <a:gd name="connsiteX150" fmla="*/ 1504086 w 6881616"/>
                <a:gd name="connsiteY150" fmla="*/ 4681008 h 6861442"/>
                <a:gd name="connsiteX151" fmla="*/ 929164 w 6881616"/>
                <a:gd name="connsiteY151" fmla="*/ 4913893 h 6861442"/>
                <a:gd name="connsiteX152" fmla="*/ 984335 w 6881616"/>
                <a:gd name="connsiteY152" fmla="*/ 5114757 h 6861442"/>
                <a:gd name="connsiteX153" fmla="*/ 572017 w 6881616"/>
                <a:gd name="connsiteY153" fmla="*/ 5362192 h 6861442"/>
                <a:gd name="connsiteX154" fmla="*/ 421028 w 6881616"/>
                <a:gd name="connsiteY154" fmla="*/ 5108942 h 6861442"/>
                <a:gd name="connsiteX155" fmla="*/ 920453 w 6881616"/>
                <a:gd name="connsiteY155" fmla="*/ 4870216 h 6861442"/>
                <a:gd name="connsiteX156" fmla="*/ 885611 w 6881616"/>
                <a:gd name="connsiteY156" fmla="*/ 4678087 h 6861442"/>
                <a:gd name="connsiteX157" fmla="*/ 325207 w 6881616"/>
                <a:gd name="connsiteY157" fmla="*/ 4919708 h 6861442"/>
                <a:gd name="connsiteX158" fmla="*/ 211966 w 6881616"/>
                <a:gd name="connsiteY158" fmla="*/ 4646066 h 6861442"/>
                <a:gd name="connsiteX159" fmla="*/ 862380 w 6881616"/>
                <a:gd name="connsiteY159" fmla="*/ 4395710 h 6861442"/>
                <a:gd name="connsiteX160" fmla="*/ 862380 w 6881616"/>
                <a:gd name="connsiteY160" fmla="*/ 4314196 h 6861442"/>
                <a:gd name="connsiteX161" fmla="*/ 865285 w 6881616"/>
                <a:gd name="connsiteY161" fmla="*/ 4168639 h 6861442"/>
                <a:gd name="connsiteX162" fmla="*/ 136471 w 6881616"/>
                <a:gd name="connsiteY162" fmla="*/ 4421916 h 6861442"/>
                <a:gd name="connsiteX163" fmla="*/ 66784 w 6881616"/>
                <a:gd name="connsiteY163" fmla="*/ 4142459 h 6861442"/>
                <a:gd name="connsiteX164" fmla="*/ 897224 w 6881616"/>
                <a:gd name="connsiteY164" fmla="*/ 3880447 h 6861442"/>
                <a:gd name="connsiteX165" fmla="*/ 955298 w 6881616"/>
                <a:gd name="connsiteY165" fmla="*/ 3621355 h 6861442"/>
                <a:gd name="connsiteX166" fmla="*/ 26133 w 6881616"/>
                <a:gd name="connsiteY166" fmla="*/ 3889182 h 6861442"/>
                <a:gd name="connsiteX167" fmla="*/ 2904 w 6881616"/>
                <a:gd name="connsiteY167" fmla="*/ 3644641 h 6861442"/>
                <a:gd name="connsiteX168" fmla="*/ 1039503 w 6881616"/>
                <a:gd name="connsiteY168" fmla="*/ 3368105 h 6861442"/>
                <a:gd name="connsiteX169" fmla="*/ 1175974 w 6881616"/>
                <a:gd name="connsiteY169" fmla="*/ 3079912 h 6861442"/>
                <a:gd name="connsiteX170" fmla="*/ 0 w 6881616"/>
                <a:gd name="connsiteY170" fmla="*/ 3356449 h 6861442"/>
                <a:gd name="connsiteX171" fmla="*/ 3434995 w 6881616"/>
                <a:gd name="connsiteY171" fmla="*/ -34 h 6861442"/>
                <a:gd name="connsiteX172" fmla="*/ 6881617 w 6881616"/>
                <a:gd name="connsiteY172" fmla="*/ 3359369 h 6861442"/>
                <a:gd name="connsiteX173" fmla="*/ 5705658 w 6881616"/>
                <a:gd name="connsiteY173" fmla="*/ 3082807 h 6861442"/>
                <a:gd name="connsiteX174" fmla="*/ 5842129 w 6881616"/>
                <a:gd name="connsiteY174" fmla="*/ 3370999 h 6861442"/>
                <a:gd name="connsiteX175" fmla="*/ 6878729 w 6881616"/>
                <a:gd name="connsiteY175" fmla="*/ 3644641 h 6861442"/>
                <a:gd name="connsiteX176" fmla="*/ 1954148 w 6881616"/>
                <a:gd name="connsiteY176" fmla="*/ 2194917 h 6861442"/>
                <a:gd name="connsiteX177" fmla="*/ 1129516 w 6881616"/>
                <a:gd name="connsiteY177" fmla="*/ 2285167 h 6861442"/>
                <a:gd name="connsiteX178" fmla="*/ 766561 w 6881616"/>
                <a:gd name="connsiteY178" fmla="*/ 1691308 h 6861442"/>
                <a:gd name="connsiteX179" fmla="*/ 714296 w 6881616"/>
                <a:gd name="connsiteY179" fmla="*/ 1720419 h 6861442"/>
                <a:gd name="connsiteX180" fmla="*/ 81302 w 6881616"/>
                <a:gd name="connsiteY180" fmla="*/ 3082807 h 6861442"/>
                <a:gd name="connsiteX181" fmla="*/ 1283408 w 6881616"/>
                <a:gd name="connsiteY181" fmla="*/ 2876128 h 6861442"/>
                <a:gd name="connsiteX182" fmla="*/ 1954148 w 6881616"/>
                <a:gd name="connsiteY182" fmla="*/ 2194917 h 6861442"/>
                <a:gd name="connsiteX183" fmla="*/ 3434995 w 6881616"/>
                <a:gd name="connsiteY183" fmla="*/ 1883439 h 6861442"/>
                <a:gd name="connsiteX184" fmla="*/ 2775868 w 6881616"/>
                <a:gd name="connsiteY184" fmla="*/ 2299717 h 6861442"/>
                <a:gd name="connsiteX185" fmla="*/ 2799120 w 6881616"/>
                <a:gd name="connsiteY185" fmla="*/ 2320109 h 6861442"/>
                <a:gd name="connsiteX186" fmla="*/ 2993643 w 6881616"/>
                <a:gd name="connsiteY186" fmla="*/ 2282272 h 6861442"/>
                <a:gd name="connsiteX187" fmla="*/ 3307237 w 6881616"/>
                <a:gd name="connsiteY187" fmla="*/ 2413252 h 6861442"/>
                <a:gd name="connsiteX188" fmla="*/ 3304350 w 6881616"/>
                <a:gd name="connsiteY188" fmla="*/ 2739307 h 6861442"/>
                <a:gd name="connsiteX189" fmla="*/ 3179480 w 6881616"/>
                <a:gd name="connsiteY189" fmla="*/ 2686894 h 6861442"/>
                <a:gd name="connsiteX190" fmla="*/ 2996556 w 6881616"/>
                <a:gd name="connsiteY190" fmla="*/ 2724757 h 6861442"/>
                <a:gd name="connsiteX191" fmla="*/ 2839746 w 6881616"/>
                <a:gd name="connsiteY191" fmla="*/ 2681079 h 6861442"/>
                <a:gd name="connsiteX192" fmla="*/ 2758467 w 6881616"/>
                <a:gd name="connsiteY192" fmla="*/ 2832451 h 6861442"/>
                <a:gd name="connsiteX193" fmla="*/ 3434995 w 6881616"/>
                <a:gd name="connsiteY193" fmla="*/ 3682504 h 6861442"/>
                <a:gd name="connsiteX194" fmla="*/ 4111549 w 6881616"/>
                <a:gd name="connsiteY194" fmla="*/ 2832451 h 6861442"/>
                <a:gd name="connsiteX195" fmla="*/ 4024444 w 6881616"/>
                <a:gd name="connsiteY195" fmla="*/ 2675264 h 6861442"/>
                <a:gd name="connsiteX196" fmla="*/ 3873460 w 6881616"/>
                <a:gd name="connsiteY196" fmla="*/ 2724757 h 6861442"/>
                <a:gd name="connsiteX197" fmla="*/ 3707937 w 6881616"/>
                <a:gd name="connsiteY197" fmla="*/ 2686894 h 6861442"/>
                <a:gd name="connsiteX198" fmla="*/ 3574379 w 6881616"/>
                <a:gd name="connsiteY198" fmla="*/ 2829556 h 6861442"/>
                <a:gd name="connsiteX199" fmla="*/ 3562753 w 6881616"/>
                <a:gd name="connsiteY199" fmla="*/ 2416173 h 6861442"/>
                <a:gd name="connsiteX200" fmla="*/ 3876347 w 6881616"/>
                <a:gd name="connsiteY200" fmla="*/ 2285167 h 6861442"/>
                <a:gd name="connsiteX201" fmla="*/ 4070896 w 6881616"/>
                <a:gd name="connsiteY201" fmla="*/ 2323003 h 6861442"/>
                <a:gd name="connsiteX202" fmla="*/ 4094123 w 6881616"/>
                <a:gd name="connsiteY202" fmla="*/ 2302638 h 6861442"/>
                <a:gd name="connsiteX203" fmla="*/ 3434995 w 6881616"/>
                <a:gd name="connsiteY203" fmla="*/ 1883439 h 6861442"/>
                <a:gd name="connsiteX204" fmla="*/ 3946052 w 6881616"/>
                <a:gd name="connsiteY204" fmla="*/ 2395781 h 6861442"/>
                <a:gd name="connsiteX205" fmla="*/ 3722476 w 6881616"/>
                <a:gd name="connsiteY205" fmla="*/ 2483136 h 6861442"/>
                <a:gd name="connsiteX206" fmla="*/ 3725363 w 6881616"/>
                <a:gd name="connsiteY206" fmla="*/ 2541338 h 6861442"/>
                <a:gd name="connsiteX207" fmla="*/ 4047670 w 6881616"/>
                <a:gd name="connsiteY207" fmla="*/ 2558809 h 6861442"/>
                <a:gd name="connsiteX208" fmla="*/ 4088322 w 6881616"/>
                <a:gd name="connsiteY208" fmla="*/ 2474400 h 6861442"/>
                <a:gd name="connsiteX209" fmla="*/ 3946052 w 6881616"/>
                <a:gd name="connsiteY209" fmla="*/ 2395781 h 6861442"/>
                <a:gd name="connsiteX210" fmla="*/ 2825233 w 6881616"/>
                <a:gd name="connsiteY210" fmla="*/ 2558809 h 6861442"/>
                <a:gd name="connsiteX211" fmla="*/ 3179480 w 6881616"/>
                <a:gd name="connsiteY211" fmla="*/ 2547179 h 6861442"/>
                <a:gd name="connsiteX212" fmla="*/ 2923965 w 6881616"/>
                <a:gd name="connsiteY212" fmla="*/ 2392887 h 6861442"/>
                <a:gd name="connsiteX213" fmla="*/ 2781694 w 6881616"/>
                <a:gd name="connsiteY213" fmla="*/ 2471480 h 6861442"/>
                <a:gd name="connsiteX214" fmla="*/ 2825233 w 6881616"/>
                <a:gd name="connsiteY214" fmla="*/ 2558809 h 6861442"/>
                <a:gd name="connsiteX215" fmla="*/ 5032018 w 6881616"/>
                <a:gd name="connsiteY215" fmla="*/ 1347801 h 6861442"/>
                <a:gd name="connsiteX216" fmla="*/ 4381603 w 6881616"/>
                <a:gd name="connsiteY216" fmla="*/ 1598154 h 6861442"/>
                <a:gd name="connsiteX217" fmla="*/ 4674858 w 6881616"/>
                <a:gd name="connsiteY217" fmla="*/ 1015936 h 6861442"/>
                <a:gd name="connsiteX218" fmla="*/ 3887973 w 6881616"/>
                <a:gd name="connsiteY218" fmla="*/ 1371089 h 6861442"/>
                <a:gd name="connsiteX219" fmla="*/ 3734076 w 6881616"/>
                <a:gd name="connsiteY219" fmla="*/ 966446 h 6861442"/>
                <a:gd name="connsiteX220" fmla="*/ 4073809 w 6881616"/>
                <a:gd name="connsiteY220" fmla="*/ 663693 h 6861442"/>
                <a:gd name="connsiteX221" fmla="*/ 3617945 w 6881616"/>
                <a:gd name="connsiteY221" fmla="*/ 631671 h 6861442"/>
                <a:gd name="connsiteX222" fmla="*/ 3434995 w 6881616"/>
                <a:gd name="connsiteY222" fmla="*/ 206653 h 6861442"/>
                <a:gd name="connsiteX223" fmla="*/ 3252072 w 6881616"/>
                <a:gd name="connsiteY223" fmla="*/ 631671 h 6861442"/>
                <a:gd name="connsiteX224" fmla="*/ 2796207 w 6881616"/>
                <a:gd name="connsiteY224" fmla="*/ 663693 h 6861442"/>
                <a:gd name="connsiteX225" fmla="*/ 3135940 w 6881616"/>
                <a:gd name="connsiteY225" fmla="*/ 966446 h 6861442"/>
                <a:gd name="connsiteX226" fmla="*/ 2982043 w 6881616"/>
                <a:gd name="connsiteY226" fmla="*/ 1371089 h 6861442"/>
                <a:gd name="connsiteX227" fmla="*/ 2195150 w 6881616"/>
                <a:gd name="connsiteY227" fmla="*/ 1015936 h 6861442"/>
                <a:gd name="connsiteX228" fmla="*/ 2488418 w 6881616"/>
                <a:gd name="connsiteY228" fmla="*/ 1598154 h 6861442"/>
                <a:gd name="connsiteX229" fmla="*/ 1838004 w 6881616"/>
                <a:gd name="connsiteY229" fmla="*/ 1347801 h 6861442"/>
                <a:gd name="connsiteX230" fmla="*/ 2224187 w 6881616"/>
                <a:gd name="connsiteY230" fmla="*/ 1976609 h 6861442"/>
                <a:gd name="connsiteX231" fmla="*/ 2285163 w 6881616"/>
                <a:gd name="connsiteY231" fmla="*/ 1996974 h 6861442"/>
                <a:gd name="connsiteX232" fmla="*/ 3434995 w 6881616"/>
                <a:gd name="connsiteY232" fmla="*/ 1726253 h 6861442"/>
                <a:gd name="connsiteX233" fmla="*/ 4584840 w 6881616"/>
                <a:gd name="connsiteY233" fmla="*/ 1996974 h 6861442"/>
                <a:gd name="connsiteX234" fmla="*/ 4645832 w 6881616"/>
                <a:gd name="connsiteY234" fmla="*/ 1976609 h 6861442"/>
                <a:gd name="connsiteX235" fmla="*/ 5032018 w 6881616"/>
                <a:gd name="connsiteY235" fmla="*/ 1347801 h 6861442"/>
                <a:gd name="connsiteX236" fmla="*/ 5583701 w 6881616"/>
                <a:gd name="connsiteY236" fmla="*/ 2876128 h 6861442"/>
                <a:gd name="connsiteX237" fmla="*/ 6788711 w 6881616"/>
                <a:gd name="connsiteY237" fmla="*/ 3082807 h 6861442"/>
                <a:gd name="connsiteX238" fmla="*/ 6155723 w 6881616"/>
                <a:gd name="connsiteY238" fmla="*/ 1720419 h 6861442"/>
                <a:gd name="connsiteX239" fmla="*/ 6106357 w 6881616"/>
                <a:gd name="connsiteY239" fmla="*/ 1691308 h 6861442"/>
                <a:gd name="connsiteX240" fmla="*/ 5743398 w 6881616"/>
                <a:gd name="connsiteY240" fmla="*/ 2285167 h 6861442"/>
                <a:gd name="connsiteX241" fmla="*/ 4918773 w 6881616"/>
                <a:gd name="connsiteY241" fmla="*/ 2194917 h 6861442"/>
                <a:gd name="connsiteX242" fmla="*/ 5583701 w 6881616"/>
                <a:gd name="connsiteY242" fmla="*/ 2876128 h 686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</a:cxnLst>
              <a:rect l="l" t="t" r="r" b="b"/>
              <a:pathLst>
                <a:path w="6881616" h="6861442">
                  <a:moveTo>
                    <a:pt x="3783441" y="1493354"/>
                  </a:moveTo>
                  <a:cubicBezTo>
                    <a:pt x="3754415" y="1487532"/>
                    <a:pt x="3609231" y="1464243"/>
                    <a:pt x="3437908" y="1464243"/>
                  </a:cubicBezTo>
                  <a:cubicBezTo>
                    <a:pt x="3266585" y="1464243"/>
                    <a:pt x="3121401" y="1487532"/>
                    <a:pt x="3092375" y="1493354"/>
                  </a:cubicBezTo>
                  <a:cubicBezTo>
                    <a:pt x="3074948" y="1496267"/>
                    <a:pt x="3069148" y="1478799"/>
                    <a:pt x="3080749" y="1470066"/>
                  </a:cubicBezTo>
                  <a:cubicBezTo>
                    <a:pt x="3092375" y="1461333"/>
                    <a:pt x="3437908" y="1196424"/>
                    <a:pt x="3437908" y="1196424"/>
                  </a:cubicBezTo>
                  <a:cubicBezTo>
                    <a:pt x="3437908" y="1196424"/>
                    <a:pt x="3783441" y="1461333"/>
                    <a:pt x="3795068" y="1470066"/>
                  </a:cubicBezTo>
                  <a:cubicBezTo>
                    <a:pt x="3806668" y="1478799"/>
                    <a:pt x="3800868" y="1496267"/>
                    <a:pt x="3783441" y="1493354"/>
                  </a:cubicBezTo>
                  <a:moveTo>
                    <a:pt x="3185280" y="3205077"/>
                  </a:moveTo>
                  <a:cubicBezTo>
                    <a:pt x="3185280" y="3205077"/>
                    <a:pt x="3167880" y="3210892"/>
                    <a:pt x="3162054" y="3228363"/>
                  </a:cubicBezTo>
                  <a:cubicBezTo>
                    <a:pt x="3234645" y="3283671"/>
                    <a:pt x="3284011" y="3411756"/>
                    <a:pt x="3434995" y="3411756"/>
                  </a:cubicBezTo>
                  <a:cubicBezTo>
                    <a:pt x="3586005" y="3411756"/>
                    <a:pt x="3635345" y="3283671"/>
                    <a:pt x="3707937" y="3228363"/>
                  </a:cubicBezTo>
                  <a:cubicBezTo>
                    <a:pt x="3702137" y="3210892"/>
                    <a:pt x="3684710" y="3205077"/>
                    <a:pt x="3684710" y="3205077"/>
                  </a:cubicBezTo>
                  <a:cubicBezTo>
                    <a:pt x="3684710" y="3205077"/>
                    <a:pt x="3588892" y="3228363"/>
                    <a:pt x="3434995" y="3228363"/>
                  </a:cubicBezTo>
                  <a:cubicBezTo>
                    <a:pt x="3281124" y="3228363"/>
                    <a:pt x="3185280" y="3205077"/>
                    <a:pt x="3185280" y="3205077"/>
                  </a:cubicBezTo>
                  <a:moveTo>
                    <a:pt x="3434995" y="2992558"/>
                  </a:moveTo>
                  <a:cubicBezTo>
                    <a:pt x="3394343" y="2992558"/>
                    <a:pt x="3382743" y="2978007"/>
                    <a:pt x="3356603" y="2978007"/>
                  </a:cubicBezTo>
                  <a:cubicBezTo>
                    <a:pt x="3330464" y="2978007"/>
                    <a:pt x="3275298" y="3001293"/>
                    <a:pt x="3263698" y="3018764"/>
                  </a:cubicBezTo>
                  <a:cubicBezTo>
                    <a:pt x="3263698" y="3027499"/>
                    <a:pt x="3269498" y="3036235"/>
                    <a:pt x="3275298" y="3044970"/>
                  </a:cubicBezTo>
                  <a:cubicBezTo>
                    <a:pt x="3336290" y="3053706"/>
                    <a:pt x="3365316" y="3088622"/>
                    <a:pt x="3434995" y="3088622"/>
                  </a:cubicBezTo>
                  <a:cubicBezTo>
                    <a:pt x="3504700" y="3088622"/>
                    <a:pt x="3533726" y="3053706"/>
                    <a:pt x="3594718" y="3044970"/>
                  </a:cubicBezTo>
                  <a:cubicBezTo>
                    <a:pt x="3603405" y="3036235"/>
                    <a:pt x="3606318" y="3027499"/>
                    <a:pt x="3606318" y="3018764"/>
                  </a:cubicBezTo>
                  <a:cubicBezTo>
                    <a:pt x="3594718" y="2998399"/>
                    <a:pt x="3542440" y="2978007"/>
                    <a:pt x="3513413" y="2978007"/>
                  </a:cubicBezTo>
                  <a:cubicBezTo>
                    <a:pt x="3487274" y="2975113"/>
                    <a:pt x="3478561" y="2992558"/>
                    <a:pt x="3434995" y="2992558"/>
                  </a:cubicBezTo>
                  <a:moveTo>
                    <a:pt x="6878729" y="3644641"/>
                  </a:moveTo>
                  <a:cubicBezTo>
                    <a:pt x="6872903" y="3726155"/>
                    <a:pt x="6867103" y="3810589"/>
                    <a:pt x="6858390" y="3889182"/>
                  </a:cubicBezTo>
                  <a:cubicBezTo>
                    <a:pt x="6469317" y="3953225"/>
                    <a:pt x="6329933" y="3606805"/>
                    <a:pt x="5929234" y="3621355"/>
                  </a:cubicBezTo>
                  <a:cubicBezTo>
                    <a:pt x="5952460" y="3705789"/>
                    <a:pt x="5972774" y="3793118"/>
                    <a:pt x="5987313" y="3880447"/>
                  </a:cubicBezTo>
                  <a:cubicBezTo>
                    <a:pt x="6318307" y="3880447"/>
                    <a:pt x="6448978" y="4189031"/>
                    <a:pt x="6817738" y="4142459"/>
                  </a:cubicBezTo>
                  <a:cubicBezTo>
                    <a:pt x="6797425" y="4235603"/>
                    <a:pt x="6774198" y="4328746"/>
                    <a:pt x="6748059" y="4421916"/>
                  </a:cubicBezTo>
                  <a:cubicBezTo>
                    <a:pt x="6457691" y="4451017"/>
                    <a:pt x="6356073" y="4162824"/>
                    <a:pt x="6019252" y="4168639"/>
                  </a:cubicBezTo>
                  <a:cubicBezTo>
                    <a:pt x="6022139" y="4218132"/>
                    <a:pt x="6022139" y="4264704"/>
                    <a:pt x="6022139" y="4314196"/>
                  </a:cubicBezTo>
                  <a:cubicBezTo>
                    <a:pt x="6022139" y="4340402"/>
                    <a:pt x="6022139" y="4369503"/>
                    <a:pt x="6019252" y="4395710"/>
                  </a:cubicBezTo>
                  <a:cubicBezTo>
                    <a:pt x="6306707" y="4392815"/>
                    <a:pt x="6399612" y="4657722"/>
                    <a:pt x="6672554" y="4646066"/>
                  </a:cubicBezTo>
                  <a:cubicBezTo>
                    <a:pt x="6637727" y="4739210"/>
                    <a:pt x="6599962" y="4829459"/>
                    <a:pt x="6559309" y="4919708"/>
                  </a:cubicBezTo>
                  <a:cubicBezTo>
                    <a:pt x="6361873" y="4908078"/>
                    <a:pt x="6295081" y="4657722"/>
                    <a:pt x="5998913" y="4678087"/>
                  </a:cubicBezTo>
                  <a:cubicBezTo>
                    <a:pt x="5990200" y="4742130"/>
                    <a:pt x="5978600" y="4806173"/>
                    <a:pt x="5964087" y="4870216"/>
                  </a:cubicBezTo>
                  <a:cubicBezTo>
                    <a:pt x="6222489" y="4852744"/>
                    <a:pt x="6277681" y="5091471"/>
                    <a:pt x="6463491" y="5108942"/>
                  </a:cubicBezTo>
                  <a:cubicBezTo>
                    <a:pt x="6417038" y="5196271"/>
                    <a:pt x="6364786" y="5280679"/>
                    <a:pt x="6312507" y="5362192"/>
                  </a:cubicBezTo>
                  <a:cubicBezTo>
                    <a:pt x="6202176" y="5303964"/>
                    <a:pt x="6106357" y="5126387"/>
                    <a:pt x="5900208" y="5114757"/>
                  </a:cubicBezTo>
                  <a:cubicBezTo>
                    <a:pt x="5920521" y="5047794"/>
                    <a:pt x="5940834" y="4980830"/>
                    <a:pt x="5955373" y="4913893"/>
                  </a:cubicBezTo>
                  <a:cubicBezTo>
                    <a:pt x="5769537" y="4913893"/>
                    <a:pt x="5560474" y="4841115"/>
                    <a:pt x="5383351" y="4681008"/>
                  </a:cubicBezTo>
                  <a:cubicBezTo>
                    <a:pt x="5441430" y="4352059"/>
                    <a:pt x="4933286" y="4020188"/>
                    <a:pt x="4933286" y="3778568"/>
                  </a:cubicBezTo>
                  <a:cubicBezTo>
                    <a:pt x="4933286" y="3519476"/>
                    <a:pt x="5063957" y="3373920"/>
                    <a:pt x="5063957" y="3021684"/>
                  </a:cubicBezTo>
                  <a:cubicBezTo>
                    <a:pt x="5063957" y="2759672"/>
                    <a:pt x="4936199" y="2477295"/>
                    <a:pt x="4747450" y="2285167"/>
                  </a:cubicBezTo>
                  <a:cubicBezTo>
                    <a:pt x="4709711" y="2247330"/>
                    <a:pt x="4671945" y="2218229"/>
                    <a:pt x="4628405" y="2189102"/>
                  </a:cubicBezTo>
                  <a:cubicBezTo>
                    <a:pt x="4802616" y="2407437"/>
                    <a:pt x="4939087" y="2663608"/>
                    <a:pt x="4939087" y="2963457"/>
                  </a:cubicBezTo>
                  <a:cubicBezTo>
                    <a:pt x="4939087" y="3295326"/>
                    <a:pt x="4785189" y="3469984"/>
                    <a:pt x="4785189" y="3775647"/>
                  </a:cubicBezTo>
                  <a:cubicBezTo>
                    <a:pt x="4785189" y="4081311"/>
                    <a:pt x="5232367" y="4346218"/>
                    <a:pt x="5232367" y="4660616"/>
                  </a:cubicBezTo>
                  <a:cubicBezTo>
                    <a:pt x="5232367" y="4785807"/>
                    <a:pt x="5191715" y="4905158"/>
                    <a:pt x="5063957" y="5143857"/>
                  </a:cubicBezTo>
                  <a:cubicBezTo>
                    <a:pt x="5264307" y="5344721"/>
                    <a:pt x="5525622" y="5452441"/>
                    <a:pt x="5694032" y="5452441"/>
                  </a:cubicBezTo>
                  <a:cubicBezTo>
                    <a:pt x="5749198" y="5452441"/>
                    <a:pt x="5778250" y="5434970"/>
                    <a:pt x="5798564" y="5394213"/>
                  </a:cubicBezTo>
                  <a:cubicBezTo>
                    <a:pt x="5815990" y="5356377"/>
                    <a:pt x="5830503" y="5318541"/>
                    <a:pt x="5845016" y="5280679"/>
                  </a:cubicBezTo>
                  <a:cubicBezTo>
                    <a:pt x="6025052" y="5286520"/>
                    <a:pt x="6109244" y="5452441"/>
                    <a:pt x="6207976" y="5519405"/>
                  </a:cubicBezTo>
                  <a:cubicBezTo>
                    <a:pt x="6152810" y="5592183"/>
                    <a:pt x="6094731" y="5664961"/>
                    <a:pt x="6033766" y="5734819"/>
                  </a:cubicBezTo>
                  <a:cubicBezTo>
                    <a:pt x="5966974" y="5659120"/>
                    <a:pt x="5876955" y="5533955"/>
                    <a:pt x="5743398" y="5499013"/>
                  </a:cubicBezTo>
                  <a:cubicBezTo>
                    <a:pt x="5720171" y="5545585"/>
                    <a:pt x="5694032" y="5589263"/>
                    <a:pt x="5667893" y="5635834"/>
                  </a:cubicBezTo>
                  <a:cubicBezTo>
                    <a:pt x="5781137" y="5667856"/>
                    <a:pt x="5859555" y="5781391"/>
                    <a:pt x="5920521" y="5857089"/>
                  </a:cubicBezTo>
                  <a:cubicBezTo>
                    <a:pt x="5856642" y="5924027"/>
                    <a:pt x="5786963" y="5988069"/>
                    <a:pt x="5717258" y="6052112"/>
                  </a:cubicBezTo>
                  <a:cubicBezTo>
                    <a:pt x="5673719" y="5985175"/>
                    <a:pt x="5604014" y="5897846"/>
                    <a:pt x="5528535" y="5848354"/>
                  </a:cubicBezTo>
                  <a:cubicBezTo>
                    <a:pt x="5499482" y="5886191"/>
                    <a:pt x="5470456" y="5924027"/>
                    <a:pt x="5441430" y="5961889"/>
                  </a:cubicBezTo>
                  <a:cubicBezTo>
                    <a:pt x="5508196" y="6005541"/>
                    <a:pt x="5563362" y="6087054"/>
                    <a:pt x="5601127" y="6151097"/>
                  </a:cubicBezTo>
                  <a:cubicBezTo>
                    <a:pt x="5519822" y="6218060"/>
                    <a:pt x="5435604" y="6279182"/>
                    <a:pt x="5348499" y="6337410"/>
                  </a:cubicBezTo>
                  <a:cubicBezTo>
                    <a:pt x="5304959" y="5985175"/>
                    <a:pt x="4828755" y="5746449"/>
                    <a:pt x="4956513" y="5338907"/>
                  </a:cubicBezTo>
                  <a:cubicBezTo>
                    <a:pt x="4912947" y="5411685"/>
                    <a:pt x="4863607" y="5501934"/>
                    <a:pt x="4863607" y="5609628"/>
                  </a:cubicBezTo>
                  <a:cubicBezTo>
                    <a:pt x="4863607" y="5903661"/>
                    <a:pt x="5177202" y="6139467"/>
                    <a:pt x="5200428" y="6430554"/>
                  </a:cubicBezTo>
                  <a:cubicBezTo>
                    <a:pt x="5136549" y="6468416"/>
                    <a:pt x="5069757" y="6506253"/>
                    <a:pt x="5000078" y="6541195"/>
                  </a:cubicBezTo>
                  <a:cubicBezTo>
                    <a:pt x="4988452" y="6218060"/>
                    <a:pt x="4657432" y="5865825"/>
                    <a:pt x="4657432" y="5603813"/>
                  </a:cubicBezTo>
                  <a:cubicBezTo>
                    <a:pt x="4657432" y="5309805"/>
                    <a:pt x="5043618" y="5012878"/>
                    <a:pt x="5043618" y="4663537"/>
                  </a:cubicBezTo>
                  <a:cubicBezTo>
                    <a:pt x="5043618" y="4314196"/>
                    <a:pt x="4599353" y="4072575"/>
                    <a:pt x="4599353" y="3766912"/>
                  </a:cubicBezTo>
                  <a:cubicBezTo>
                    <a:pt x="4599353" y="3461248"/>
                    <a:pt x="4788102" y="3286591"/>
                    <a:pt x="4788102" y="2893599"/>
                  </a:cubicBezTo>
                  <a:cubicBezTo>
                    <a:pt x="4788102" y="2605380"/>
                    <a:pt x="4651632" y="2317188"/>
                    <a:pt x="4442569" y="2130875"/>
                  </a:cubicBezTo>
                  <a:cubicBezTo>
                    <a:pt x="4404830" y="2098853"/>
                    <a:pt x="4369977" y="2072673"/>
                    <a:pt x="4323525" y="2049361"/>
                  </a:cubicBezTo>
                  <a:cubicBezTo>
                    <a:pt x="4520961" y="2288087"/>
                    <a:pt x="4637119" y="2503501"/>
                    <a:pt x="4637119" y="2832451"/>
                  </a:cubicBezTo>
                  <a:cubicBezTo>
                    <a:pt x="4637119" y="3202157"/>
                    <a:pt x="4419343" y="3405941"/>
                    <a:pt x="4419343" y="3766912"/>
                  </a:cubicBezTo>
                  <a:cubicBezTo>
                    <a:pt x="4419343" y="4127883"/>
                    <a:pt x="4854895" y="4328746"/>
                    <a:pt x="4854895" y="4663537"/>
                  </a:cubicBezTo>
                  <a:cubicBezTo>
                    <a:pt x="4854895" y="4998301"/>
                    <a:pt x="4448369" y="5283599"/>
                    <a:pt x="4448369" y="5630019"/>
                  </a:cubicBezTo>
                  <a:cubicBezTo>
                    <a:pt x="4448369" y="5944419"/>
                    <a:pt x="4805529" y="6258817"/>
                    <a:pt x="4811329" y="6631444"/>
                  </a:cubicBezTo>
                  <a:cubicBezTo>
                    <a:pt x="4732937" y="6666359"/>
                    <a:pt x="4654545" y="6698381"/>
                    <a:pt x="4573240" y="6724587"/>
                  </a:cubicBezTo>
                  <a:cubicBezTo>
                    <a:pt x="4619693" y="6349066"/>
                    <a:pt x="4216080" y="5958969"/>
                    <a:pt x="4216080" y="5650385"/>
                  </a:cubicBezTo>
                  <a:cubicBezTo>
                    <a:pt x="4216080" y="5315620"/>
                    <a:pt x="4637119" y="5024507"/>
                    <a:pt x="4637119" y="4663537"/>
                  </a:cubicBezTo>
                  <a:cubicBezTo>
                    <a:pt x="4637119" y="4302566"/>
                    <a:pt x="4210280" y="4133724"/>
                    <a:pt x="4210280" y="3761097"/>
                  </a:cubicBezTo>
                  <a:cubicBezTo>
                    <a:pt x="4210280" y="3388470"/>
                    <a:pt x="4474509" y="3181792"/>
                    <a:pt x="4474509" y="2771328"/>
                  </a:cubicBezTo>
                  <a:cubicBezTo>
                    <a:pt x="4474509" y="2451114"/>
                    <a:pt x="4317725" y="2162896"/>
                    <a:pt x="4085409" y="1985318"/>
                  </a:cubicBezTo>
                  <a:cubicBezTo>
                    <a:pt x="4079609" y="1982424"/>
                    <a:pt x="4076722" y="1976609"/>
                    <a:pt x="4070896" y="1973688"/>
                  </a:cubicBezTo>
                  <a:cubicBezTo>
                    <a:pt x="4050583" y="1956217"/>
                    <a:pt x="4030244" y="1976609"/>
                    <a:pt x="4047670" y="1996974"/>
                  </a:cubicBezTo>
                  <a:cubicBezTo>
                    <a:pt x="4210280" y="2200758"/>
                    <a:pt x="4297385" y="2407437"/>
                    <a:pt x="4297385" y="2713100"/>
                  </a:cubicBezTo>
                  <a:cubicBezTo>
                    <a:pt x="4297385" y="3088622"/>
                    <a:pt x="3995417" y="3394285"/>
                    <a:pt x="3995417" y="3758176"/>
                  </a:cubicBezTo>
                  <a:cubicBezTo>
                    <a:pt x="3995417" y="4189031"/>
                    <a:pt x="4401917" y="4311302"/>
                    <a:pt x="4401917" y="4663537"/>
                  </a:cubicBezTo>
                  <a:cubicBezTo>
                    <a:pt x="4401917" y="5015772"/>
                    <a:pt x="3966365" y="5298150"/>
                    <a:pt x="3966365" y="5673671"/>
                  </a:cubicBezTo>
                  <a:cubicBezTo>
                    <a:pt x="3966365" y="6020091"/>
                    <a:pt x="4378690" y="6407268"/>
                    <a:pt x="4306098" y="6806101"/>
                  </a:cubicBezTo>
                  <a:cubicBezTo>
                    <a:pt x="4224794" y="6826467"/>
                    <a:pt x="4140601" y="6846858"/>
                    <a:pt x="4056383" y="6861408"/>
                  </a:cubicBezTo>
                  <a:cubicBezTo>
                    <a:pt x="4134775" y="6363617"/>
                    <a:pt x="3731189" y="6002646"/>
                    <a:pt x="3731189" y="5676591"/>
                  </a:cubicBezTo>
                  <a:cubicBezTo>
                    <a:pt x="3731189" y="5324356"/>
                    <a:pt x="4181228" y="5007037"/>
                    <a:pt x="4181228" y="4663537"/>
                  </a:cubicBezTo>
                  <a:cubicBezTo>
                    <a:pt x="4181228" y="4337482"/>
                    <a:pt x="3858946" y="4232682"/>
                    <a:pt x="3815381" y="3897918"/>
                  </a:cubicBezTo>
                  <a:cubicBezTo>
                    <a:pt x="3809581" y="3851346"/>
                    <a:pt x="3771816" y="3819325"/>
                    <a:pt x="3722476" y="3828060"/>
                  </a:cubicBezTo>
                  <a:cubicBezTo>
                    <a:pt x="3655684" y="3839690"/>
                    <a:pt x="3571466" y="3883368"/>
                    <a:pt x="3440821" y="3883368"/>
                  </a:cubicBezTo>
                  <a:cubicBezTo>
                    <a:pt x="3307237" y="3883368"/>
                    <a:pt x="3225932" y="3839690"/>
                    <a:pt x="3159167" y="3828060"/>
                  </a:cubicBezTo>
                  <a:cubicBezTo>
                    <a:pt x="3109801" y="3819325"/>
                    <a:pt x="3072061" y="3854241"/>
                    <a:pt x="3066235" y="3897918"/>
                  </a:cubicBezTo>
                  <a:cubicBezTo>
                    <a:pt x="3022696" y="4232682"/>
                    <a:pt x="2700389" y="4337482"/>
                    <a:pt x="2700389" y="4663537"/>
                  </a:cubicBezTo>
                  <a:cubicBezTo>
                    <a:pt x="2700389" y="5009957"/>
                    <a:pt x="3150453" y="5324356"/>
                    <a:pt x="3150453" y="5676591"/>
                  </a:cubicBezTo>
                  <a:cubicBezTo>
                    <a:pt x="3150453" y="6002646"/>
                    <a:pt x="2746841" y="6360696"/>
                    <a:pt x="2825233" y="6861408"/>
                  </a:cubicBezTo>
                  <a:cubicBezTo>
                    <a:pt x="2741041" y="6846858"/>
                    <a:pt x="2656823" y="6826467"/>
                    <a:pt x="2575528" y="6806101"/>
                  </a:cubicBezTo>
                  <a:cubicBezTo>
                    <a:pt x="2505842" y="6404373"/>
                    <a:pt x="2915251" y="6020091"/>
                    <a:pt x="2915251" y="5673671"/>
                  </a:cubicBezTo>
                  <a:cubicBezTo>
                    <a:pt x="2915251" y="5298150"/>
                    <a:pt x="2479708" y="5015772"/>
                    <a:pt x="2479708" y="4663537"/>
                  </a:cubicBezTo>
                  <a:cubicBezTo>
                    <a:pt x="2479708" y="4311302"/>
                    <a:pt x="2886225" y="4189031"/>
                    <a:pt x="2886225" y="3758176"/>
                  </a:cubicBezTo>
                  <a:cubicBezTo>
                    <a:pt x="2886225" y="3394285"/>
                    <a:pt x="2584239" y="3088622"/>
                    <a:pt x="2584239" y="2713100"/>
                  </a:cubicBezTo>
                  <a:cubicBezTo>
                    <a:pt x="2584239" y="2407437"/>
                    <a:pt x="2671336" y="2200758"/>
                    <a:pt x="2833946" y="1996974"/>
                  </a:cubicBezTo>
                  <a:cubicBezTo>
                    <a:pt x="2848460" y="1976609"/>
                    <a:pt x="2831059" y="1959138"/>
                    <a:pt x="2810720" y="1973688"/>
                  </a:cubicBezTo>
                  <a:cubicBezTo>
                    <a:pt x="2804920" y="1976609"/>
                    <a:pt x="2802007" y="1982424"/>
                    <a:pt x="2796207" y="1985318"/>
                  </a:cubicBezTo>
                  <a:cubicBezTo>
                    <a:pt x="2566818" y="2162896"/>
                    <a:pt x="2407116" y="2451114"/>
                    <a:pt x="2407116" y="2771328"/>
                  </a:cubicBezTo>
                  <a:cubicBezTo>
                    <a:pt x="2407116" y="3181792"/>
                    <a:pt x="2671336" y="3388470"/>
                    <a:pt x="2671336" y="3761097"/>
                  </a:cubicBezTo>
                  <a:cubicBezTo>
                    <a:pt x="2671336" y="4133724"/>
                    <a:pt x="2244513" y="4302566"/>
                    <a:pt x="2244513" y="4663537"/>
                  </a:cubicBezTo>
                  <a:cubicBezTo>
                    <a:pt x="2244513" y="5024507"/>
                    <a:pt x="2665536" y="5315620"/>
                    <a:pt x="2665536" y="5650385"/>
                  </a:cubicBezTo>
                  <a:cubicBezTo>
                    <a:pt x="2665536" y="5958969"/>
                    <a:pt x="2261934" y="6346146"/>
                    <a:pt x="2308392" y="6724587"/>
                  </a:cubicBezTo>
                  <a:cubicBezTo>
                    <a:pt x="2227092" y="6695486"/>
                    <a:pt x="2148693" y="6666359"/>
                    <a:pt x="2070295" y="6631444"/>
                  </a:cubicBezTo>
                  <a:cubicBezTo>
                    <a:pt x="2076103" y="6258817"/>
                    <a:pt x="2433250" y="5944419"/>
                    <a:pt x="2433250" y="5630019"/>
                  </a:cubicBezTo>
                  <a:cubicBezTo>
                    <a:pt x="2433250" y="5283599"/>
                    <a:pt x="2026740" y="5001221"/>
                    <a:pt x="2026740" y="4663537"/>
                  </a:cubicBezTo>
                  <a:cubicBezTo>
                    <a:pt x="2026740" y="4325852"/>
                    <a:pt x="2462287" y="4127883"/>
                    <a:pt x="2462287" y="3766912"/>
                  </a:cubicBezTo>
                  <a:cubicBezTo>
                    <a:pt x="2462287" y="3405941"/>
                    <a:pt x="2244513" y="3202157"/>
                    <a:pt x="2244513" y="2832451"/>
                  </a:cubicBezTo>
                  <a:cubicBezTo>
                    <a:pt x="2244513" y="2503501"/>
                    <a:pt x="2360658" y="2288087"/>
                    <a:pt x="2558107" y="2049361"/>
                  </a:cubicBezTo>
                  <a:cubicBezTo>
                    <a:pt x="2514552" y="2072673"/>
                    <a:pt x="2476805" y="2098853"/>
                    <a:pt x="2439058" y="2130875"/>
                  </a:cubicBezTo>
                  <a:cubicBezTo>
                    <a:pt x="2229995" y="2317188"/>
                    <a:pt x="2093524" y="2608301"/>
                    <a:pt x="2093524" y="2893599"/>
                  </a:cubicBezTo>
                  <a:cubicBezTo>
                    <a:pt x="2093524" y="3286591"/>
                    <a:pt x="2282261" y="3461248"/>
                    <a:pt x="2282261" y="3766912"/>
                  </a:cubicBezTo>
                  <a:cubicBezTo>
                    <a:pt x="2282261" y="4072575"/>
                    <a:pt x="1838004" y="4314196"/>
                    <a:pt x="1838004" y="4663537"/>
                  </a:cubicBezTo>
                  <a:cubicBezTo>
                    <a:pt x="1838004" y="5012878"/>
                    <a:pt x="2224187" y="5306885"/>
                    <a:pt x="2224187" y="5603813"/>
                  </a:cubicBezTo>
                  <a:cubicBezTo>
                    <a:pt x="2224187" y="5868719"/>
                    <a:pt x="1893172" y="6220981"/>
                    <a:pt x="1881559" y="6541195"/>
                  </a:cubicBezTo>
                  <a:cubicBezTo>
                    <a:pt x="1814775" y="6506253"/>
                    <a:pt x="1747991" y="6471311"/>
                    <a:pt x="1681207" y="6430554"/>
                  </a:cubicBezTo>
                  <a:cubicBezTo>
                    <a:pt x="1707341" y="6136546"/>
                    <a:pt x="2020932" y="5903661"/>
                    <a:pt x="2020932" y="5609628"/>
                  </a:cubicBezTo>
                  <a:cubicBezTo>
                    <a:pt x="2020932" y="5501934"/>
                    <a:pt x="1971572" y="5411685"/>
                    <a:pt x="1928017" y="5338907"/>
                  </a:cubicBezTo>
                  <a:cubicBezTo>
                    <a:pt x="2055777" y="5746449"/>
                    <a:pt x="1579581" y="5988069"/>
                    <a:pt x="1536026" y="6337410"/>
                  </a:cubicBezTo>
                  <a:cubicBezTo>
                    <a:pt x="1448915" y="6279182"/>
                    <a:pt x="1364710" y="6218060"/>
                    <a:pt x="1283408" y="6151097"/>
                  </a:cubicBezTo>
                  <a:cubicBezTo>
                    <a:pt x="1321155" y="6087054"/>
                    <a:pt x="1379229" y="6005541"/>
                    <a:pt x="1443110" y="5961889"/>
                  </a:cubicBezTo>
                  <a:cubicBezTo>
                    <a:pt x="1414073" y="5924027"/>
                    <a:pt x="1382131" y="5889111"/>
                    <a:pt x="1356000" y="5848354"/>
                  </a:cubicBezTo>
                  <a:cubicBezTo>
                    <a:pt x="1277602" y="5894926"/>
                    <a:pt x="1210818" y="5982255"/>
                    <a:pt x="1167263" y="6052112"/>
                  </a:cubicBezTo>
                  <a:cubicBezTo>
                    <a:pt x="1097577" y="5990990"/>
                    <a:pt x="1027887" y="5924027"/>
                    <a:pt x="964008" y="5857089"/>
                  </a:cubicBezTo>
                  <a:cubicBezTo>
                    <a:pt x="1024985" y="5781391"/>
                    <a:pt x="1103382" y="5664961"/>
                    <a:pt x="1216626" y="5635834"/>
                  </a:cubicBezTo>
                  <a:cubicBezTo>
                    <a:pt x="1190492" y="5592183"/>
                    <a:pt x="1164361" y="5545585"/>
                    <a:pt x="1141129" y="5499013"/>
                  </a:cubicBezTo>
                  <a:cubicBezTo>
                    <a:pt x="1007564" y="5533955"/>
                    <a:pt x="917551" y="5659120"/>
                    <a:pt x="850766" y="5734819"/>
                  </a:cubicBezTo>
                  <a:cubicBezTo>
                    <a:pt x="789790" y="5664961"/>
                    <a:pt x="731717" y="5595077"/>
                    <a:pt x="676549" y="5519405"/>
                  </a:cubicBezTo>
                  <a:cubicBezTo>
                    <a:pt x="778175" y="5452441"/>
                    <a:pt x="859477" y="5289414"/>
                    <a:pt x="1042406" y="5280679"/>
                  </a:cubicBezTo>
                  <a:cubicBezTo>
                    <a:pt x="1056924" y="5318541"/>
                    <a:pt x="1074348" y="5356377"/>
                    <a:pt x="1088866" y="5394213"/>
                  </a:cubicBezTo>
                  <a:cubicBezTo>
                    <a:pt x="1109190" y="5437891"/>
                    <a:pt x="1138226" y="5452441"/>
                    <a:pt x="1193395" y="5452441"/>
                  </a:cubicBezTo>
                  <a:cubicBezTo>
                    <a:pt x="1361808" y="5452441"/>
                    <a:pt x="1623133" y="5341827"/>
                    <a:pt x="1823485" y="5143857"/>
                  </a:cubicBezTo>
                  <a:cubicBezTo>
                    <a:pt x="1692822" y="4905158"/>
                    <a:pt x="1655075" y="4785807"/>
                    <a:pt x="1655075" y="4660616"/>
                  </a:cubicBezTo>
                  <a:cubicBezTo>
                    <a:pt x="1655075" y="4346218"/>
                    <a:pt x="2102235" y="4081311"/>
                    <a:pt x="2102235" y="3775647"/>
                  </a:cubicBezTo>
                  <a:cubicBezTo>
                    <a:pt x="2102235" y="3469984"/>
                    <a:pt x="1948343" y="3295326"/>
                    <a:pt x="1948343" y="2963457"/>
                  </a:cubicBezTo>
                  <a:cubicBezTo>
                    <a:pt x="1948343" y="2663608"/>
                    <a:pt x="2081909" y="2407437"/>
                    <a:pt x="2259032" y="2189102"/>
                  </a:cubicBezTo>
                  <a:cubicBezTo>
                    <a:pt x="2215477" y="2215309"/>
                    <a:pt x="2177729" y="2247330"/>
                    <a:pt x="2139982" y="2285167"/>
                  </a:cubicBezTo>
                  <a:cubicBezTo>
                    <a:pt x="1948343" y="2477295"/>
                    <a:pt x="1823485" y="2762593"/>
                    <a:pt x="1823485" y="3021684"/>
                  </a:cubicBezTo>
                  <a:cubicBezTo>
                    <a:pt x="1823485" y="3373920"/>
                    <a:pt x="1954148" y="3516556"/>
                    <a:pt x="1954148" y="3778568"/>
                  </a:cubicBezTo>
                  <a:cubicBezTo>
                    <a:pt x="1954148" y="4020188"/>
                    <a:pt x="1446013" y="4352059"/>
                    <a:pt x="1504086" y="4681008"/>
                  </a:cubicBezTo>
                  <a:cubicBezTo>
                    <a:pt x="1326963" y="4844009"/>
                    <a:pt x="1114998" y="4913893"/>
                    <a:pt x="929164" y="4913893"/>
                  </a:cubicBezTo>
                  <a:cubicBezTo>
                    <a:pt x="946587" y="4980830"/>
                    <a:pt x="964008" y="5047794"/>
                    <a:pt x="984335" y="5114757"/>
                  </a:cubicBezTo>
                  <a:cubicBezTo>
                    <a:pt x="775272" y="5126387"/>
                    <a:pt x="679451" y="5303964"/>
                    <a:pt x="572017" y="5362192"/>
                  </a:cubicBezTo>
                  <a:cubicBezTo>
                    <a:pt x="516849" y="5280679"/>
                    <a:pt x="467486" y="5196271"/>
                    <a:pt x="421028" y="5108942"/>
                  </a:cubicBezTo>
                  <a:cubicBezTo>
                    <a:pt x="606862" y="5088550"/>
                    <a:pt x="662030" y="4849850"/>
                    <a:pt x="920453" y="4870216"/>
                  </a:cubicBezTo>
                  <a:cubicBezTo>
                    <a:pt x="905935" y="4806173"/>
                    <a:pt x="894322" y="4742130"/>
                    <a:pt x="885611" y="4678087"/>
                  </a:cubicBezTo>
                  <a:cubicBezTo>
                    <a:pt x="586536" y="4657722"/>
                    <a:pt x="519751" y="4910972"/>
                    <a:pt x="325207" y="4919708"/>
                  </a:cubicBezTo>
                  <a:cubicBezTo>
                    <a:pt x="284557" y="4829459"/>
                    <a:pt x="246809" y="4739210"/>
                    <a:pt x="211966" y="4646066"/>
                  </a:cubicBezTo>
                  <a:cubicBezTo>
                    <a:pt x="484907" y="4657722"/>
                    <a:pt x="577825" y="4392815"/>
                    <a:pt x="862380" y="4395710"/>
                  </a:cubicBezTo>
                  <a:cubicBezTo>
                    <a:pt x="862380" y="4369503"/>
                    <a:pt x="862380" y="4343323"/>
                    <a:pt x="862380" y="4314196"/>
                  </a:cubicBezTo>
                  <a:cubicBezTo>
                    <a:pt x="862380" y="4264704"/>
                    <a:pt x="865285" y="4218132"/>
                    <a:pt x="865285" y="4168639"/>
                  </a:cubicBezTo>
                  <a:cubicBezTo>
                    <a:pt x="528462" y="4159904"/>
                    <a:pt x="426836" y="4451017"/>
                    <a:pt x="136471" y="4421916"/>
                  </a:cubicBezTo>
                  <a:cubicBezTo>
                    <a:pt x="110338" y="4331667"/>
                    <a:pt x="87109" y="4238523"/>
                    <a:pt x="66784" y="4142459"/>
                  </a:cubicBezTo>
                  <a:cubicBezTo>
                    <a:pt x="432641" y="4189031"/>
                    <a:pt x="566209" y="3877527"/>
                    <a:pt x="897224" y="3880447"/>
                  </a:cubicBezTo>
                  <a:cubicBezTo>
                    <a:pt x="911743" y="3793118"/>
                    <a:pt x="932069" y="3705789"/>
                    <a:pt x="955298" y="3621355"/>
                  </a:cubicBezTo>
                  <a:cubicBezTo>
                    <a:pt x="554596" y="3603884"/>
                    <a:pt x="415220" y="3953225"/>
                    <a:pt x="26133" y="3889182"/>
                  </a:cubicBezTo>
                  <a:cubicBezTo>
                    <a:pt x="14518" y="3807669"/>
                    <a:pt x="8711" y="3726155"/>
                    <a:pt x="2904" y="3644641"/>
                  </a:cubicBezTo>
                  <a:cubicBezTo>
                    <a:pt x="455873" y="3694134"/>
                    <a:pt x="627185" y="3321533"/>
                    <a:pt x="1039503" y="3368105"/>
                  </a:cubicBezTo>
                  <a:cubicBezTo>
                    <a:pt x="1077250" y="3269120"/>
                    <a:pt x="1123708" y="3173056"/>
                    <a:pt x="1175974" y="3079912"/>
                  </a:cubicBezTo>
                  <a:cubicBezTo>
                    <a:pt x="659125" y="2989663"/>
                    <a:pt x="482004" y="3423412"/>
                    <a:pt x="0" y="3356449"/>
                  </a:cubicBezTo>
                  <a:cubicBezTo>
                    <a:pt x="40651" y="1493354"/>
                    <a:pt x="1565062" y="-34"/>
                    <a:pt x="3434995" y="-34"/>
                  </a:cubicBezTo>
                  <a:cubicBezTo>
                    <a:pt x="5307846" y="-34"/>
                    <a:pt x="6829364" y="1493354"/>
                    <a:pt x="6881617" y="3359369"/>
                  </a:cubicBezTo>
                  <a:cubicBezTo>
                    <a:pt x="6399612" y="3426333"/>
                    <a:pt x="6222489" y="2992558"/>
                    <a:pt x="5705658" y="3082807"/>
                  </a:cubicBezTo>
                  <a:cubicBezTo>
                    <a:pt x="5757911" y="3175976"/>
                    <a:pt x="5801477" y="3272041"/>
                    <a:pt x="5842129" y="3370999"/>
                  </a:cubicBezTo>
                  <a:cubicBezTo>
                    <a:pt x="6254428" y="3321533"/>
                    <a:pt x="6422839" y="3697054"/>
                    <a:pt x="6878729" y="3644641"/>
                  </a:cubicBezTo>
                  <a:moveTo>
                    <a:pt x="1954148" y="2194917"/>
                  </a:moveTo>
                  <a:cubicBezTo>
                    <a:pt x="1701533" y="2090118"/>
                    <a:pt x="1393747" y="2116324"/>
                    <a:pt x="1129516" y="2285167"/>
                  </a:cubicBezTo>
                  <a:cubicBezTo>
                    <a:pt x="1088866" y="2040651"/>
                    <a:pt x="955298" y="1822317"/>
                    <a:pt x="766561" y="1691308"/>
                  </a:cubicBezTo>
                  <a:cubicBezTo>
                    <a:pt x="740427" y="1673842"/>
                    <a:pt x="714296" y="1691308"/>
                    <a:pt x="714296" y="1720419"/>
                  </a:cubicBezTo>
                  <a:cubicBezTo>
                    <a:pt x="754946" y="2238595"/>
                    <a:pt x="452967" y="2686894"/>
                    <a:pt x="81302" y="3082807"/>
                  </a:cubicBezTo>
                  <a:cubicBezTo>
                    <a:pt x="464583" y="3199263"/>
                    <a:pt x="789790" y="2704365"/>
                    <a:pt x="1283408" y="2876128"/>
                  </a:cubicBezTo>
                  <a:cubicBezTo>
                    <a:pt x="1466339" y="2611221"/>
                    <a:pt x="1692822" y="2378336"/>
                    <a:pt x="1954148" y="2194917"/>
                  </a:cubicBezTo>
                  <a:moveTo>
                    <a:pt x="3434995" y="1883439"/>
                  </a:moveTo>
                  <a:cubicBezTo>
                    <a:pt x="3115601" y="1883439"/>
                    <a:pt x="2845573" y="2063937"/>
                    <a:pt x="2775868" y="2299717"/>
                  </a:cubicBezTo>
                  <a:cubicBezTo>
                    <a:pt x="2770068" y="2317188"/>
                    <a:pt x="2778781" y="2328844"/>
                    <a:pt x="2799120" y="2320109"/>
                  </a:cubicBezTo>
                  <a:cubicBezTo>
                    <a:pt x="2857173" y="2293902"/>
                    <a:pt x="2921051" y="2282272"/>
                    <a:pt x="2993643" y="2282272"/>
                  </a:cubicBezTo>
                  <a:cubicBezTo>
                    <a:pt x="3124314" y="2282272"/>
                    <a:pt x="3240472" y="2331738"/>
                    <a:pt x="3307237" y="2413252"/>
                  </a:cubicBezTo>
                  <a:cubicBezTo>
                    <a:pt x="3336290" y="2512237"/>
                    <a:pt x="3339177" y="2657793"/>
                    <a:pt x="3304350" y="2739307"/>
                  </a:cubicBezTo>
                  <a:cubicBezTo>
                    <a:pt x="3252072" y="2727651"/>
                    <a:pt x="3231758" y="2686894"/>
                    <a:pt x="3179480" y="2686894"/>
                  </a:cubicBezTo>
                  <a:cubicBezTo>
                    <a:pt x="3127227" y="2686894"/>
                    <a:pt x="3086575" y="2724757"/>
                    <a:pt x="2996556" y="2724757"/>
                  </a:cubicBezTo>
                  <a:cubicBezTo>
                    <a:pt x="2906538" y="2724757"/>
                    <a:pt x="2897825" y="2681079"/>
                    <a:pt x="2839746" y="2681079"/>
                  </a:cubicBezTo>
                  <a:cubicBezTo>
                    <a:pt x="2770068" y="2681079"/>
                    <a:pt x="2758467" y="2750937"/>
                    <a:pt x="2758467" y="2832451"/>
                  </a:cubicBezTo>
                  <a:cubicBezTo>
                    <a:pt x="2758467" y="3190527"/>
                    <a:pt x="3086575" y="3682504"/>
                    <a:pt x="3434995" y="3682504"/>
                  </a:cubicBezTo>
                  <a:cubicBezTo>
                    <a:pt x="3783441" y="3682504"/>
                    <a:pt x="4111549" y="3190527"/>
                    <a:pt x="4111549" y="2832451"/>
                  </a:cubicBezTo>
                  <a:cubicBezTo>
                    <a:pt x="4111549" y="2750937"/>
                    <a:pt x="4094123" y="2684000"/>
                    <a:pt x="4024444" y="2675264"/>
                  </a:cubicBezTo>
                  <a:cubicBezTo>
                    <a:pt x="3989591" y="2701471"/>
                    <a:pt x="3954765" y="2724757"/>
                    <a:pt x="3873460" y="2724757"/>
                  </a:cubicBezTo>
                  <a:cubicBezTo>
                    <a:pt x="3783441" y="2724757"/>
                    <a:pt x="3760215" y="2686894"/>
                    <a:pt x="3707937" y="2686894"/>
                  </a:cubicBezTo>
                  <a:cubicBezTo>
                    <a:pt x="3644058" y="2686894"/>
                    <a:pt x="3649884" y="2820821"/>
                    <a:pt x="3574379" y="2829556"/>
                  </a:cubicBezTo>
                  <a:cubicBezTo>
                    <a:pt x="3525013" y="2710180"/>
                    <a:pt x="3522126" y="2552993"/>
                    <a:pt x="3562753" y="2416173"/>
                  </a:cubicBezTo>
                  <a:cubicBezTo>
                    <a:pt x="3629545" y="2331738"/>
                    <a:pt x="3745702" y="2285167"/>
                    <a:pt x="3876347" y="2285167"/>
                  </a:cubicBezTo>
                  <a:cubicBezTo>
                    <a:pt x="3946052" y="2285167"/>
                    <a:pt x="4012817" y="2296822"/>
                    <a:pt x="4070896" y="2323003"/>
                  </a:cubicBezTo>
                  <a:cubicBezTo>
                    <a:pt x="4091235" y="2331738"/>
                    <a:pt x="4099949" y="2320109"/>
                    <a:pt x="4094123" y="2302638"/>
                  </a:cubicBezTo>
                  <a:cubicBezTo>
                    <a:pt x="4024444" y="2063937"/>
                    <a:pt x="3754415" y="1883439"/>
                    <a:pt x="3434995" y="1883439"/>
                  </a:cubicBezTo>
                  <a:moveTo>
                    <a:pt x="3946052" y="2395781"/>
                  </a:moveTo>
                  <a:cubicBezTo>
                    <a:pt x="3867660" y="2395781"/>
                    <a:pt x="3780528" y="2419093"/>
                    <a:pt x="3722476" y="2483136"/>
                  </a:cubicBezTo>
                  <a:cubicBezTo>
                    <a:pt x="3716650" y="2500581"/>
                    <a:pt x="3716650" y="2526787"/>
                    <a:pt x="3725363" y="2541338"/>
                  </a:cubicBezTo>
                  <a:cubicBezTo>
                    <a:pt x="3864747" y="2494766"/>
                    <a:pt x="3986704" y="2491871"/>
                    <a:pt x="4047670" y="2558809"/>
                  </a:cubicBezTo>
                  <a:cubicBezTo>
                    <a:pt x="4079609" y="2529708"/>
                    <a:pt x="4088322" y="2503501"/>
                    <a:pt x="4088322" y="2474400"/>
                  </a:cubicBezTo>
                  <a:cubicBezTo>
                    <a:pt x="4088322" y="2427803"/>
                    <a:pt x="4038957" y="2395781"/>
                    <a:pt x="3946052" y="2395781"/>
                  </a:cubicBezTo>
                  <a:moveTo>
                    <a:pt x="2825233" y="2558809"/>
                  </a:moveTo>
                  <a:cubicBezTo>
                    <a:pt x="2892025" y="2491871"/>
                    <a:pt x="3034296" y="2494766"/>
                    <a:pt x="3179480" y="2547179"/>
                  </a:cubicBezTo>
                  <a:cubicBezTo>
                    <a:pt x="3185280" y="2474400"/>
                    <a:pt x="3054635" y="2392887"/>
                    <a:pt x="2923965" y="2392887"/>
                  </a:cubicBezTo>
                  <a:cubicBezTo>
                    <a:pt x="2828146" y="2392887"/>
                    <a:pt x="2781694" y="2424908"/>
                    <a:pt x="2781694" y="2471480"/>
                  </a:cubicBezTo>
                  <a:cubicBezTo>
                    <a:pt x="2784581" y="2503501"/>
                    <a:pt x="2793294" y="2529708"/>
                    <a:pt x="2825233" y="2558809"/>
                  </a:cubicBezTo>
                  <a:moveTo>
                    <a:pt x="5032018" y="1347801"/>
                  </a:moveTo>
                  <a:cubicBezTo>
                    <a:pt x="4779390" y="1365266"/>
                    <a:pt x="4558727" y="1452600"/>
                    <a:pt x="4381603" y="1598154"/>
                  </a:cubicBezTo>
                  <a:cubicBezTo>
                    <a:pt x="4457082" y="1382735"/>
                    <a:pt x="4552900" y="1196424"/>
                    <a:pt x="4674858" y="1015936"/>
                  </a:cubicBezTo>
                  <a:cubicBezTo>
                    <a:pt x="4352551" y="1050870"/>
                    <a:pt x="4085409" y="1167313"/>
                    <a:pt x="3887973" y="1371089"/>
                  </a:cubicBezTo>
                  <a:lnTo>
                    <a:pt x="3734076" y="966446"/>
                  </a:lnTo>
                  <a:lnTo>
                    <a:pt x="4073809" y="663693"/>
                  </a:lnTo>
                  <a:lnTo>
                    <a:pt x="3617945" y="631671"/>
                  </a:lnTo>
                  <a:lnTo>
                    <a:pt x="3434995" y="206653"/>
                  </a:lnTo>
                  <a:lnTo>
                    <a:pt x="3252072" y="631671"/>
                  </a:lnTo>
                  <a:lnTo>
                    <a:pt x="2796207" y="663693"/>
                  </a:lnTo>
                  <a:lnTo>
                    <a:pt x="3135940" y="966446"/>
                  </a:lnTo>
                  <a:lnTo>
                    <a:pt x="2982043" y="1371089"/>
                  </a:lnTo>
                  <a:cubicBezTo>
                    <a:pt x="2784581" y="1170223"/>
                    <a:pt x="2517455" y="1050870"/>
                    <a:pt x="2195150" y="1015936"/>
                  </a:cubicBezTo>
                  <a:cubicBezTo>
                    <a:pt x="2317105" y="1196424"/>
                    <a:pt x="2412924" y="1385645"/>
                    <a:pt x="2488418" y="1598154"/>
                  </a:cubicBezTo>
                  <a:cubicBezTo>
                    <a:pt x="2311298" y="1452600"/>
                    <a:pt x="2090619" y="1365266"/>
                    <a:pt x="1838004" y="1347801"/>
                  </a:cubicBezTo>
                  <a:cubicBezTo>
                    <a:pt x="1988993" y="1542844"/>
                    <a:pt x="2122561" y="1752433"/>
                    <a:pt x="2224187" y="1976609"/>
                  </a:cubicBezTo>
                  <a:cubicBezTo>
                    <a:pt x="2235803" y="2002789"/>
                    <a:pt x="2259032" y="2011525"/>
                    <a:pt x="2285163" y="1996974"/>
                  </a:cubicBezTo>
                  <a:cubicBezTo>
                    <a:pt x="2630710" y="1825211"/>
                    <a:pt x="3019783" y="1726253"/>
                    <a:pt x="3434995" y="1726253"/>
                  </a:cubicBezTo>
                  <a:cubicBezTo>
                    <a:pt x="3847321" y="1726253"/>
                    <a:pt x="4236419" y="1822317"/>
                    <a:pt x="4584840" y="1996974"/>
                  </a:cubicBezTo>
                  <a:cubicBezTo>
                    <a:pt x="4610979" y="2011525"/>
                    <a:pt x="4634206" y="2002789"/>
                    <a:pt x="4645832" y="1976609"/>
                  </a:cubicBezTo>
                  <a:cubicBezTo>
                    <a:pt x="4744537" y="1752433"/>
                    <a:pt x="4881008" y="1542844"/>
                    <a:pt x="5032018" y="1347801"/>
                  </a:cubicBezTo>
                  <a:moveTo>
                    <a:pt x="5583701" y="2876128"/>
                  </a:moveTo>
                  <a:cubicBezTo>
                    <a:pt x="6080218" y="2704365"/>
                    <a:pt x="6405438" y="3196342"/>
                    <a:pt x="6788711" y="3082807"/>
                  </a:cubicBezTo>
                  <a:cubicBezTo>
                    <a:pt x="6417038" y="2686894"/>
                    <a:pt x="6115070" y="2238595"/>
                    <a:pt x="6155723" y="1720419"/>
                  </a:cubicBezTo>
                  <a:cubicBezTo>
                    <a:pt x="6158610" y="1691308"/>
                    <a:pt x="6129584" y="1673842"/>
                    <a:pt x="6106357" y="1691308"/>
                  </a:cubicBezTo>
                  <a:cubicBezTo>
                    <a:pt x="5917608" y="1822317"/>
                    <a:pt x="5784050" y="2040651"/>
                    <a:pt x="5743398" y="2285167"/>
                  </a:cubicBezTo>
                  <a:cubicBezTo>
                    <a:pt x="5482083" y="2116324"/>
                    <a:pt x="5174289" y="2093038"/>
                    <a:pt x="4918773" y="2194917"/>
                  </a:cubicBezTo>
                  <a:cubicBezTo>
                    <a:pt x="5180088" y="2378336"/>
                    <a:pt x="5403665" y="2611221"/>
                    <a:pt x="5583701" y="2876128"/>
                  </a:cubicBezTo>
                </a:path>
              </a:pathLst>
            </a:custGeom>
            <a:solidFill>
              <a:schemeClr val="tx1"/>
            </a:solidFill>
            <a:ln w="290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1217086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04A3674-DC3B-E46C-CE25-13F3044C4074}"/>
              </a:ext>
            </a:extLst>
          </p:cNvPr>
          <p:cNvSpPr/>
          <p:nvPr/>
        </p:nvSpPr>
        <p:spPr>
          <a:xfrm flipH="1">
            <a:off x="-1" y="1"/>
            <a:ext cx="11604625" cy="6858000"/>
          </a:xfrm>
          <a:custGeom>
            <a:avLst/>
            <a:gdLst>
              <a:gd name="connsiteX0" fmla="*/ 988574 w 9543505"/>
              <a:gd name="connsiteY0" fmla="*/ 0 h 6858000"/>
              <a:gd name="connsiteX1" fmla="*/ 9543505 w 9543505"/>
              <a:gd name="connsiteY1" fmla="*/ 0 h 6858000"/>
              <a:gd name="connsiteX2" fmla="*/ 9543505 w 9543505"/>
              <a:gd name="connsiteY2" fmla="*/ 6858000 h 6858000"/>
              <a:gd name="connsiteX3" fmla="*/ 988576 w 9543505"/>
              <a:gd name="connsiteY3" fmla="*/ 6858000 h 6858000"/>
              <a:gd name="connsiteX4" fmla="*/ 933284 w 9543505"/>
              <a:gd name="connsiteY4" fmla="*/ 6771754 h 6858000"/>
              <a:gd name="connsiteX5" fmla="*/ 0 w 9543505"/>
              <a:gd name="connsiteY5" fmla="*/ 3428999 h 6858000"/>
              <a:gd name="connsiteX6" fmla="*/ 933284 w 9543505"/>
              <a:gd name="connsiteY6" fmla="*/ 862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43505" h="6858000">
                <a:moveTo>
                  <a:pt x="988574" y="0"/>
                </a:moveTo>
                <a:lnTo>
                  <a:pt x="9543505" y="0"/>
                </a:lnTo>
                <a:lnTo>
                  <a:pt x="9543505" y="6858000"/>
                </a:lnTo>
                <a:lnTo>
                  <a:pt x="988576" y="6858000"/>
                </a:lnTo>
                <a:lnTo>
                  <a:pt x="933284" y="6771754"/>
                </a:lnTo>
                <a:cubicBezTo>
                  <a:pt x="341046" y="5797060"/>
                  <a:pt x="0" y="4652858"/>
                  <a:pt x="0" y="3428999"/>
                </a:cubicBezTo>
                <a:cubicBezTo>
                  <a:pt x="0" y="2205141"/>
                  <a:pt x="341046" y="1060938"/>
                  <a:pt x="933284" y="8624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FAE5DF0-D5D0-5B45-BCF3-02FFD0E35956}"/>
              </a:ext>
            </a:extLst>
          </p:cNvPr>
          <p:cNvGrpSpPr/>
          <p:nvPr/>
        </p:nvGrpSpPr>
        <p:grpSpPr>
          <a:xfrm flipH="1">
            <a:off x="10130879" y="1317384"/>
            <a:ext cx="4223232" cy="4223232"/>
            <a:chOff x="2899844" y="542142"/>
            <a:chExt cx="5546868" cy="5546868"/>
          </a:xfrm>
          <a:effectLst>
            <a:outerShdw blurRad="127000" dist="127000" dir="10800000" algn="r" rotWithShape="0">
              <a:schemeClr val="tx1">
                <a:alpha val="30000"/>
              </a:schemeClr>
            </a:outerShdw>
          </a:effectLst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9B5584D-D0E6-7190-424A-35CDF8F49CBB}"/>
                </a:ext>
              </a:extLst>
            </p:cNvPr>
            <p:cNvSpPr/>
            <p:nvPr/>
          </p:nvSpPr>
          <p:spPr>
            <a:xfrm>
              <a:off x="2899844" y="542142"/>
              <a:ext cx="5546868" cy="55468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8" name="Graphic 4">
              <a:extLst>
                <a:ext uri="{FF2B5EF4-FFF2-40B4-BE49-F238E27FC236}">
                  <a16:creationId xmlns:a16="http://schemas.microsoft.com/office/drawing/2014/main" id="{F898E991-7B1D-5146-44E8-F77B7F5BDD8B}"/>
                </a:ext>
              </a:extLst>
            </p:cNvPr>
            <p:cNvSpPr/>
            <p:nvPr/>
          </p:nvSpPr>
          <p:spPr>
            <a:xfrm>
              <a:off x="3119205" y="768990"/>
              <a:ext cx="5108146" cy="5093172"/>
            </a:xfrm>
            <a:custGeom>
              <a:avLst/>
              <a:gdLst>
                <a:gd name="connsiteX0" fmla="*/ 3783441 w 6881616"/>
                <a:gd name="connsiteY0" fmla="*/ 1493354 h 6861442"/>
                <a:gd name="connsiteX1" fmla="*/ 3437908 w 6881616"/>
                <a:gd name="connsiteY1" fmla="*/ 1464243 h 6861442"/>
                <a:gd name="connsiteX2" fmla="*/ 3092375 w 6881616"/>
                <a:gd name="connsiteY2" fmla="*/ 1493354 h 6861442"/>
                <a:gd name="connsiteX3" fmla="*/ 3080749 w 6881616"/>
                <a:gd name="connsiteY3" fmla="*/ 1470066 h 6861442"/>
                <a:gd name="connsiteX4" fmla="*/ 3437908 w 6881616"/>
                <a:gd name="connsiteY4" fmla="*/ 1196424 h 6861442"/>
                <a:gd name="connsiteX5" fmla="*/ 3795068 w 6881616"/>
                <a:gd name="connsiteY5" fmla="*/ 1470066 h 6861442"/>
                <a:gd name="connsiteX6" fmla="*/ 3783441 w 6881616"/>
                <a:gd name="connsiteY6" fmla="*/ 1493354 h 6861442"/>
                <a:gd name="connsiteX7" fmla="*/ 3185280 w 6881616"/>
                <a:gd name="connsiteY7" fmla="*/ 3205077 h 6861442"/>
                <a:gd name="connsiteX8" fmla="*/ 3162054 w 6881616"/>
                <a:gd name="connsiteY8" fmla="*/ 3228363 h 6861442"/>
                <a:gd name="connsiteX9" fmla="*/ 3434995 w 6881616"/>
                <a:gd name="connsiteY9" fmla="*/ 3411756 h 6861442"/>
                <a:gd name="connsiteX10" fmla="*/ 3707937 w 6881616"/>
                <a:gd name="connsiteY10" fmla="*/ 3228363 h 6861442"/>
                <a:gd name="connsiteX11" fmla="*/ 3684710 w 6881616"/>
                <a:gd name="connsiteY11" fmla="*/ 3205077 h 6861442"/>
                <a:gd name="connsiteX12" fmla="*/ 3434995 w 6881616"/>
                <a:gd name="connsiteY12" fmla="*/ 3228363 h 6861442"/>
                <a:gd name="connsiteX13" fmla="*/ 3185280 w 6881616"/>
                <a:gd name="connsiteY13" fmla="*/ 3205077 h 6861442"/>
                <a:gd name="connsiteX14" fmla="*/ 3434995 w 6881616"/>
                <a:gd name="connsiteY14" fmla="*/ 2992558 h 6861442"/>
                <a:gd name="connsiteX15" fmla="*/ 3356603 w 6881616"/>
                <a:gd name="connsiteY15" fmla="*/ 2978007 h 6861442"/>
                <a:gd name="connsiteX16" fmla="*/ 3263698 w 6881616"/>
                <a:gd name="connsiteY16" fmla="*/ 3018764 h 6861442"/>
                <a:gd name="connsiteX17" fmla="*/ 3275298 w 6881616"/>
                <a:gd name="connsiteY17" fmla="*/ 3044970 h 6861442"/>
                <a:gd name="connsiteX18" fmla="*/ 3434995 w 6881616"/>
                <a:gd name="connsiteY18" fmla="*/ 3088622 h 6861442"/>
                <a:gd name="connsiteX19" fmla="*/ 3594718 w 6881616"/>
                <a:gd name="connsiteY19" fmla="*/ 3044970 h 6861442"/>
                <a:gd name="connsiteX20" fmla="*/ 3606318 w 6881616"/>
                <a:gd name="connsiteY20" fmla="*/ 3018764 h 6861442"/>
                <a:gd name="connsiteX21" fmla="*/ 3513413 w 6881616"/>
                <a:gd name="connsiteY21" fmla="*/ 2978007 h 6861442"/>
                <a:gd name="connsiteX22" fmla="*/ 3434995 w 6881616"/>
                <a:gd name="connsiteY22" fmla="*/ 2992558 h 6861442"/>
                <a:gd name="connsiteX23" fmla="*/ 6878729 w 6881616"/>
                <a:gd name="connsiteY23" fmla="*/ 3644641 h 6861442"/>
                <a:gd name="connsiteX24" fmla="*/ 6858390 w 6881616"/>
                <a:gd name="connsiteY24" fmla="*/ 3889182 h 6861442"/>
                <a:gd name="connsiteX25" fmla="*/ 5929234 w 6881616"/>
                <a:gd name="connsiteY25" fmla="*/ 3621355 h 6861442"/>
                <a:gd name="connsiteX26" fmla="*/ 5987313 w 6881616"/>
                <a:gd name="connsiteY26" fmla="*/ 3880447 h 6861442"/>
                <a:gd name="connsiteX27" fmla="*/ 6817738 w 6881616"/>
                <a:gd name="connsiteY27" fmla="*/ 4142459 h 6861442"/>
                <a:gd name="connsiteX28" fmla="*/ 6748059 w 6881616"/>
                <a:gd name="connsiteY28" fmla="*/ 4421916 h 6861442"/>
                <a:gd name="connsiteX29" fmla="*/ 6019252 w 6881616"/>
                <a:gd name="connsiteY29" fmla="*/ 4168639 h 6861442"/>
                <a:gd name="connsiteX30" fmla="*/ 6022139 w 6881616"/>
                <a:gd name="connsiteY30" fmla="*/ 4314196 h 6861442"/>
                <a:gd name="connsiteX31" fmla="*/ 6019252 w 6881616"/>
                <a:gd name="connsiteY31" fmla="*/ 4395710 h 6861442"/>
                <a:gd name="connsiteX32" fmla="*/ 6672554 w 6881616"/>
                <a:gd name="connsiteY32" fmla="*/ 4646066 h 6861442"/>
                <a:gd name="connsiteX33" fmla="*/ 6559309 w 6881616"/>
                <a:gd name="connsiteY33" fmla="*/ 4919708 h 6861442"/>
                <a:gd name="connsiteX34" fmla="*/ 5998913 w 6881616"/>
                <a:gd name="connsiteY34" fmla="*/ 4678087 h 6861442"/>
                <a:gd name="connsiteX35" fmla="*/ 5964087 w 6881616"/>
                <a:gd name="connsiteY35" fmla="*/ 4870216 h 6861442"/>
                <a:gd name="connsiteX36" fmla="*/ 6463491 w 6881616"/>
                <a:gd name="connsiteY36" fmla="*/ 5108942 h 6861442"/>
                <a:gd name="connsiteX37" fmla="*/ 6312507 w 6881616"/>
                <a:gd name="connsiteY37" fmla="*/ 5362192 h 6861442"/>
                <a:gd name="connsiteX38" fmla="*/ 5900208 w 6881616"/>
                <a:gd name="connsiteY38" fmla="*/ 5114757 h 6861442"/>
                <a:gd name="connsiteX39" fmla="*/ 5955373 w 6881616"/>
                <a:gd name="connsiteY39" fmla="*/ 4913893 h 6861442"/>
                <a:gd name="connsiteX40" fmla="*/ 5383351 w 6881616"/>
                <a:gd name="connsiteY40" fmla="*/ 4681008 h 6861442"/>
                <a:gd name="connsiteX41" fmla="*/ 4933286 w 6881616"/>
                <a:gd name="connsiteY41" fmla="*/ 3778568 h 6861442"/>
                <a:gd name="connsiteX42" fmla="*/ 5063957 w 6881616"/>
                <a:gd name="connsiteY42" fmla="*/ 3021684 h 6861442"/>
                <a:gd name="connsiteX43" fmla="*/ 4747450 w 6881616"/>
                <a:gd name="connsiteY43" fmla="*/ 2285167 h 6861442"/>
                <a:gd name="connsiteX44" fmla="*/ 4628405 w 6881616"/>
                <a:gd name="connsiteY44" fmla="*/ 2189102 h 6861442"/>
                <a:gd name="connsiteX45" fmla="*/ 4939087 w 6881616"/>
                <a:gd name="connsiteY45" fmla="*/ 2963457 h 6861442"/>
                <a:gd name="connsiteX46" fmla="*/ 4785189 w 6881616"/>
                <a:gd name="connsiteY46" fmla="*/ 3775647 h 6861442"/>
                <a:gd name="connsiteX47" fmla="*/ 5232367 w 6881616"/>
                <a:gd name="connsiteY47" fmla="*/ 4660616 h 6861442"/>
                <a:gd name="connsiteX48" fmla="*/ 5063957 w 6881616"/>
                <a:gd name="connsiteY48" fmla="*/ 5143857 h 6861442"/>
                <a:gd name="connsiteX49" fmla="*/ 5694032 w 6881616"/>
                <a:gd name="connsiteY49" fmla="*/ 5452441 h 6861442"/>
                <a:gd name="connsiteX50" fmla="*/ 5798564 w 6881616"/>
                <a:gd name="connsiteY50" fmla="*/ 5394213 h 6861442"/>
                <a:gd name="connsiteX51" fmla="*/ 5845016 w 6881616"/>
                <a:gd name="connsiteY51" fmla="*/ 5280679 h 6861442"/>
                <a:gd name="connsiteX52" fmla="*/ 6207976 w 6881616"/>
                <a:gd name="connsiteY52" fmla="*/ 5519405 h 6861442"/>
                <a:gd name="connsiteX53" fmla="*/ 6033766 w 6881616"/>
                <a:gd name="connsiteY53" fmla="*/ 5734819 h 6861442"/>
                <a:gd name="connsiteX54" fmla="*/ 5743398 w 6881616"/>
                <a:gd name="connsiteY54" fmla="*/ 5499013 h 6861442"/>
                <a:gd name="connsiteX55" fmla="*/ 5667893 w 6881616"/>
                <a:gd name="connsiteY55" fmla="*/ 5635834 h 6861442"/>
                <a:gd name="connsiteX56" fmla="*/ 5920521 w 6881616"/>
                <a:gd name="connsiteY56" fmla="*/ 5857089 h 6861442"/>
                <a:gd name="connsiteX57" fmla="*/ 5717258 w 6881616"/>
                <a:gd name="connsiteY57" fmla="*/ 6052112 h 6861442"/>
                <a:gd name="connsiteX58" fmla="*/ 5528535 w 6881616"/>
                <a:gd name="connsiteY58" fmla="*/ 5848354 h 6861442"/>
                <a:gd name="connsiteX59" fmla="*/ 5441430 w 6881616"/>
                <a:gd name="connsiteY59" fmla="*/ 5961889 h 6861442"/>
                <a:gd name="connsiteX60" fmla="*/ 5601127 w 6881616"/>
                <a:gd name="connsiteY60" fmla="*/ 6151097 h 6861442"/>
                <a:gd name="connsiteX61" fmla="*/ 5348499 w 6881616"/>
                <a:gd name="connsiteY61" fmla="*/ 6337410 h 6861442"/>
                <a:gd name="connsiteX62" fmla="*/ 4956513 w 6881616"/>
                <a:gd name="connsiteY62" fmla="*/ 5338907 h 6861442"/>
                <a:gd name="connsiteX63" fmla="*/ 4863607 w 6881616"/>
                <a:gd name="connsiteY63" fmla="*/ 5609628 h 6861442"/>
                <a:gd name="connsiteX64" fmla="*/ 5200428 w 6881616"/>
                <a:gd name="connsiteY64" fmla="*/ 6430554 h 6861442"/>
                <a:gd name="connsiteX65" fmla="*/ 5000078 w 6881616"/>
                <a:gd name="connsiteY65" fmla="*/ 6541195 h 6861442"/>
                <a:gd name="connsiteX66" fmla="*/ 4657432 w 6881616"/>
                <a:gd name="connsiteY66" fmla="*/ 5603813 h 6861442"/>
                <a:gd name="connsiteX67" fmla="*/ 5043618 w 6881616"/>
                <a:gd name="connsiteY67" fmla="*/ 4663537 h 6861442"/>
                <a:gd name="connsiteX68" fmla="*/ 4599353 w 6881616"/>
                <a:gd name="connsiteY68" fmla="*/ 3766912 h 6861442"/>
                <a:gd name="connsiteX69" fmla="*/ 4788102 w 6881616"/>
                <a:gd name="connsiteY69" fmla="*/ 2893599 h 6861442"/>
                <a:gd name="connsiteX70" fmla="*/ 4442569 w 6881616"/>
                <a:gd name="connsiteY70" fmla="*/ 2130875 h 6861442"/>
                <a:gd name="connsiteX71" fmla="*/ 4323525 w 6881616"/>
                <a:gd name="connsiteY71" fmla="*/ 2049361 h 6861442"/>
                <a:gd name="connsiteX72" fmla="*/ 4637119 w 6881616"/>
                <a:gd name="connsiteY72" fmla="*/ 2832451 h 6861442"/>
                <a:gd name="connsiteX73" fmla="*/ 4419343 w 6881616"/>
                <a:gd name="connsiteY73" fmla="*/ 3766912 h 6861442"/>
                <a:gd name="connsiteX74" fmla="*/ 4854895 w 6881616"/>
                <a:gd name="connsiteY74" fmla="*/ 4663537 h 6861442"/>
                <a:gd name="connsiteX75" fmla="*/ 4448369 w 6881616"/>
                <a:gd name="connsiteY75" fmla="*/ 5630019 h 6861442"/>
                <a:gd name="connsiteX76" fmla="*/ 4811329 w 6881616"/>
                <a:gd name="connsiteY76" fmla="*/ 6631444 h 6861442"/>
                <a:gd name="connsiteX77" fmla="*/ 4573240 w 6881616"/>
                <a:gd name="connsiteY77" fmla="*/ 6724587 h 6861442"/>
                <a:gd name="connsiteX78" fmla="*/ 4216080 w 6881616"/>
                <a:gd name="connsiteY78" fmla="*/ 5650385 h 6861442"/>
                <a:gd name="connsiteX79" fmla="*/ 4637119 w 6881616"/>
                <a:gd name="connsiteY79" fmla="*/ 4663537 h 6861442"/>
                <a:gd name="connsiteX80" fmla="*/ 4210280 w 6881616"/>
                <a:gd name="connsiteY80" fmla="*/ 3761097 h 6861442"/>
                <a:gd name="connsiteX81" fmla="*/ 4474509 w 6881616"/>
                <a:gd name="connsiteY81" fmla="*/ 2771328 h 6861442"/>
                <a:gd name="connsiteX82" fmla="*/ 4085409 w 6881616"/>
                <a:gd name="connsiteY82" fmla="*/ 1985318 h 6861442"/>
                <a:gd name="connsiteX83" fmla="*/ 4070896 w 6881616"/>
                <a:gd name="connsiteY83" fmla="*/ 1973688 h 6861442"/>
                <a:gd name="connsiteX84" fmla="*/ 4047670 w 6881616"/>
                <a:gd name="connsiteY84" fmla="*/ 1996974 h 6861442"/>
                <a:gd name="connsiteX85" fmla="*/ 4297385 w 6881616"/>
                <a:gd name="connsiteY85" fmla="*/ 2713100 h 6861442"/>
                <a:gd name="connsiteX86" fmla="*/ 3995417 w 6881616"/>
                <a:gd name="connsiteY86" fmla="*/ 3758176 h 6861442"/>
                <a:gd name="connsiteX87" fmla="*/ 4401917 w 6881616"/>
                <a:gd name="connsiteY87" fmla="*/ 4663537 h 6861442"/>
                <a:gd name="connsiteX88" fmla="*/ 3966365 w 6881616"/>
                <a:gd name="connsiteY88" fmla="*/ 5673671 h 6861442"/>
                <a:gd name="connsiteX89" fmla="*/ 4306098 w 6881616"/>
                <a:gd name="connsiteY89" fmla="*/ 6806101 h 6861442"/>
                <a:gd name="connsiteX90" fmla="*/ 4056383 w 6881616"/>
                <a:gd name="connsiteY90" fmla="*/ 6861408 h 6861442"/>
                <a:gd name="connsiteX91" fmla="*/ 3731189 w 6881616"/>
                <a:gd name="connsiteY91" fmla="*/ 5676591 h 6861442"/>
                <a:gd name="connsiteX92" fmla="*/ 4181228 w 6881616"/>
                <a:gd name="connsiteY92" fmla="*/ 4663537 h 6861442"/>
                <a:gd name="connsiteX93" fmla="*/ 3815381 w 6881616"/>
                <a:gd name="connsiteY93" fmla="*/ 3897918 h 6861442"/>
                <a:gd name="connsiteX94" fmla="*/ 3722476 w 6881616"/>
                <a:gd name="connsiteY94" fmla="*/ 3828060 h 6861442"/>
                <a:gd name="connsiteX95" fmla="*/ 3440821 w 6881616"/>
                <a:gd name="connsiteY95" fmla="*/ 3883368 h 6861442"/>
                <a:gd name="connsiteX96" fmla="*/ 3159167 w 6881616"/>
                <a:gd name="connsiteY96" fmla="*/ 3828060 h 6861442"/>
                <a:gd name="connsiteX97" fmla="*/ 3066235 w 6881616"/>
                <a:gd name="connsiteY97" fmla="*/ 3897918 h 6861442"/>
                <a:gd name="connsiteX98" fmla="*/ 2700389 w 6881616"/>
                <a:gd name="connsiteY98" fmla="*/ 4663537 h 6861442"/>
                <a:gd name="connsiteX99" fmla="*/ 3150453 w 6881616"/>
                <a:gd name="connsiteY99" fmla="*/ 5676591 h 6861442"/>
                <a:gd name="connsiteX100" fmla="*/ 2825233 w 6881616"/>
                <a:gd name="connsiteY100" fmla="*/ 6861408 h 6861442"/>
                <a:gd name="connsiteX101" fmla="*/ 2575528 w 6881616"/>
                <a:gd name="connsiteY101" fmla="*/ 6806101 h 6861442"/>
                <a:gd name="connsiteX102" fmla="*/ 2915251 w 6881616"/>
                <a:gd name="connsiteY102" fmla="*/ 5673671 h 6861442"/>
                <a:gd name="connsiteX103" fmla="*/ 2479708 w 6881616"/>
                <a:gd name="connsiteY103" fmla="*/ 4663537 h 6861442"/>
                <a:gd name="connsiteX104" fmla="*/ 2886225 w 6881616"/>
                <a:gd name="connsiteY104" fmla="*/ 3758176 h 6861442"/>
                <a:gd name="connsiteX105" fmla="*/ 2584239 w 6881616"/>
                <a:gd name="connsiteY105" fmla="*/ 2713100 h 6861442"/>
                <a:gd name="connsiteX106" fmla="*/ 2833946 w 6881616"/>
                <a:gd name="connsiteY106" fmla="*/ 1996974 h 6861442"/>
                <a:gd name="connsiteX107" fmla="*/ 2810720 w 6881616"/>
                <a:gd name="connsiteY107" fmla="*/ 1973688 h 6861442"/>
                <a:gd name="connsiteX108" fmla="*/ 2796207 w 6881616"/>
                <a:gd name="connsiteY108" fmla="*/ 1985318 h 6861442"/>
                <a:gd name="connsiteX109" fmla="*/ 2407116 w 6881616"/>
                <a:gd name="connsiteY109" fmla="*/ 2771328 h 6861442"/>
                <a:gd name="connsiteX110" fmla="*/ 2671336 w 6881616"/>
                <a:gd name="connsiteY110" fmla="*/ 3761097 h 6861442"/>
                <a:gd name="connsiteX111" fmla="*/ 2244513 w 6881616"/>
                <a:gd name="connsiteY111" fmla="*/ 4663537 h 6861442"/>
                <a:gd name="connsiteX112" fmla="*/ 2665536 w 6881616"/>
                <a:gd name="connsiteY112" fmla="*/ 5650385 h 6861442"/>
                <a:gd name="connsiteX113" fmla="*/ 2308392 w 6881616"/>
                <a:gd name="connsiteY113" fmla="*/ 6724587 h 6861442"/>
                <a:gd name="connsiteX114" fmla="*/ 2070295 w 6881616"/>
                <a:gd name="connsiteY114" fmla="*/ 6631444 h 6861442"/>
                <a:gd name="connsiteX115" fmla="*/ 2433250 w 6881616"/>
                <a:gd name="connsiteY115" fmla="*/ 5630019 h 6861442"/>
                <a:gd name="connsiteX116" fmla="*/ 2026740 w 6881616"/>
                <a:gd name="connsiteY116" fmla="*/ 4663537 h 6861442"/>
                <a:gd name="connsiteX117" fmla="*/ 2462287 w 6881616"/>
                <a:gd name="connsiteY117" fmla="*/ 3766912 h 6861442"/>
                <a:gd name="connsiteX118" fmla="*/ 2244513 w 6881616"/>
                <a:gd name="connsiteY118" fmla="*/ 2832451 h 6861442"/>
                <a:gd name="connsiteX119" fmla="*/ 2558107 w 6881616"/>
                <a:gd name="connsiteY119" fmla="*/ 2049361 h 6861442"/>
                <a:gd name="connsiteX120" fmla="*/ 2439058 w 6881616"/>
                <a:gd name="connsiteY120" fmla="*/ 2130875 h 6861442"/>
                <a:gd name="connsiteX121" fmla="*/ 2093524 w 6881616"/>
                <a:gd name="connsiteY121" fmla="*/ 2893599 h 6861442"/>
                <a:gd name="connsiteX122" fmla="*/ 2282261 w 6881616"/>
                <a:gd name="connsiteY122" fmla="*/ 3766912 h 6861442"/>
                <a:gd name="connsiteX123" fmla="*/ 1838004 w 6881616"/>
                <a:gd name="connsiteY123" fmla="*/ 4663537 h 6861442"/>
                <a:gd name="connsiteX124" fmla="*/ 2224187 w 6881616"/>
                <a:gd name="connsiteY124" fmla="*/ 5603813 h 6861442"/>
                <a:gd name="connsiteX125" fmla="*/ 1881559 w 6881616"/>
                <a:gd name="connsiteY125" fmla="*/ 6541195 h 6861442"/>
                <a:gd name="connsiteX126" fmla="*/ 1681207 w 6881616"/>
                <a:gd name="connsiteY126" fmla="*/ 6430554 h 6861442"/>
                <a:gd name="connsiteX127" fmla="*/ 2020932 w 6881616"/>
                <a:gd name="connsiteY127" fmla="*/ 5609628 h 6861442"/>
                <a:gd name="connsiteX128" fmla="*/ 1928017 w 6881616"/>
                <a:gd name="connsiteY128" fmla="*/ 5338907 h 6861442"/>
                <a:gd name="connsiteX129" fmla="*/ 1536026 w 6881616"/>
                <a:gd name="connsiteY129" fmla="*/ 6337410 h 6861442"/>
                <a:gd name="connsiteX130" fmla="*/ 1283408 w 6881616"/>
                <a:gd name="connsiteY130" fmla="*/ 6151097 h 6861442"/>
                <a:gd name="connsiteX131" fmla="*/ 1443110 w 6881616"/>
                <a:gd name="connsiteY131" fmla="*/ 5961889 h 6861442"/>
                <a:gd name="connsiteX132" fmla="*/ 1356000 w 6881616"/>
                <a:gd name="connsiteY132" fmla="*/ 5848354 h 6861442"/>
                <a:gd name="connsiteX133" fmla="*/ 1167263 w 6881616"/>
                <a:gd name="connsiteY133" fmla="*/ 6052112 h 6861442"/>
                <a:gd name="connsiteX134" fmla="*/ 964008 w 6881616"/>
                <a:gd name="connsiteY134" fmla="*/ 5857089 h 6861442"/>
                <a:gd name="connsiteX135" fmla="*/ 1216626 w 6881616"/>
                <a:gd name="connsiteY135" fmla="*/ 5635834 h 6861442"/>
                <a:gd name="connsiteX136" fmla="*/ 1141129 w 6881616"/>
                <a:gd name="connsiteY136" fmla="*/ 5499013 h 6861442"/>
                <a:gd name="connsiteX137" fmla="*/ 850766 w 6881616"/>
                <a:gd name="connsiteY137" fmla="*/ 5734819 h 6861442"/>
                <a:gd name="connsiteX138" fmla="*/ 676549 w 6881616"/>
                <a:gd name="connsiteY138" fmla="*/ 5519405 h 6861442"/>
                <a:gd name="connsiteX139" fmla="*/ 1042406 w 6881616"/>
                <a:gd name="connsiteY139" fmla="*/ 5280679 h 6861442"/>
                <a:gd name="connsiteX140" fmla="*/ 1088866 w 6881616"/>
                <a:gd name="connsiteY140" fmla="*/ 5394213 h 6861442"/>
                <a:gd name="connsiteX141" fmla="*/ 1193395 w 6881616"/>
                <a:gd name="connsiteY141" fmla="*/ 5452441 h 6861442"/>
                <a:gd name="connsiteX142" fmla="*/ 1823485 w 6881616"/>
                <a:gd name="connsiteY142" fmla="*/ 5143857 h 6861442"/>
                <a:gd name="connsiteX143" fmla="*/ 1655075 w 6881616"/>
                <a:gd name="connsiteY143" fmla="*/ 4660616 h 6861442"/>
                <a:gd name="connsiteX144" fmla="*/ 2102235 w 6881616"/>
                <a:gd name="connsiteY144" fmla="*/ 3775647 h 6861442"/>
                <a:gd name="connsiteX145" fmla="*/ 1948343 w 6881616"/>
                <a:gd name="connsiteY145" fmla="*/ 2963457 h 6861442"/>
                <a:gd name="connsiteX146" fmla="*/ 2259032 w 6881616"/>
                <a:gd name="connsiteY146" fmla="*/ 2189102 h 6861442"/>
                <a:gd name="connsiteX147" fmla="*/ 2139982 w 6881616"/>
                <a:gd name="connsiteY147" fmla="*/ 2285167 h 6861442"/>
                <a:gd name="connsiteX148" fmla="*/ 1823485 w 6881616"/>
                <a:gd name="connsiteY148" fmla="*/ 3021684 h 6861442"/>
                <a:gd name="connsiteX149" fmla="*/ 1954148 w 6881616"/>
                <a:gd name="connsiteY149" fmla="*/ 3778568 h 6861442"/>
                <a:gd name="connsiteX150" fmla="*/ 1504086 w 6881616"/>
                <a:gd name="connsiteY150" fmla="*/ 4681008 h 6861442"/>
                <a:gd name="connsiteX151" fmla="*/ 929164 w 6881616"/>
                <a:gd name="connsiteY151" fmla="*/ 4913893 h 6861442"/>
                <a:gd name="connsiteX152" fmla="*/ 984335 w 6881616"/>
                <a:gd name="connsiteY152" fmla="*/ 5114757 h 6861442"/>
                <a:gd name="connsiteX153" fmla="*/ 572017 w 6881616"/>
                <a:gd name="connsiteY153" fmla="*/ 5362192 h 6861442"/>
                <a:gd name="connsiteX154" fmla="*/ 421028 w 6881616"/>
                <a:gd name="connsiteY154" fmla="*/ 5108942 h 6861442"/>
                <a:gd name="connsiteX155" fmla="*/ 920453 w 6881616"/>
                <a:gd name="connsiteY155" fmla="*/ 4870216 h 6861442"/>
                <a:gd name="connsiteX156" fmla="*/ 885611 w 6881616"/>
                <a:gd name="connsiteY156" fmla="*/ 4678087 h 6861442"/>
                <a:gd name="connsiteX157" fmla="*/ 325207 w 6881616"/>
                <a:gd name="connsiteY157" fmla="*/ 4919708 h 6861442"/>
                <a:gd name="connsiteX158" fmla="*/ 211966 w 6881616"/>
                <a:gd name="connsiteY158" fmla="*/ 4646066 h 6861442"/>
                <a:gd name="connsiteX159" fmla="*/ 862380 w 6881616"/>
                <a:gd name="connsiteY159" fmla="*/ 4395710 h 6861442"/>
                <a:gd name="connsiteX160" fmla="*/ 862380 w 6881616"/>
                <a:gd name="connsiteY160" fmla="*/ 4314196 h 6861442"/>
                <a:gd name="connsiteX161" fmla="*/ 865285 w 6881616"/>
                <a:gd name="connsiteY161" fmla="*/ 4168639 h 6861442"/>
                <a:gd name="connsiteX162" fmla="*/ 136471 w 6881616"/>
                <a:gd name="connsiteY162" fmla="*/ 4421916 h 6861442"/>
                <a:gd name="connsiteX163" fmla="*/ 66784 w 6881616"/>
                <a:gd name="connsiteY163" fmla="*/ 4142459 h 6861442"/>
                <a:gd name="connsiteX164" fmla="*/ 897224 w 6881616"/>
                <a:gd name="connsiteY164" fmla="*/ 3880447 h 6861442"/>
                <a:gd name="connsiteX165" fmla="*/ 955298 w 6881616"/>
                <a:gd name="connsiteY165" fmla="*/ 3621355 h 6861442"/>
                <a:gd name="connsiteX166" fmla="*/ 26133 w 6881616"/>
                <a:gd name="connsiteY166" fmla="*/ 3889182 h 6861442"/>
                <a:gd name="connsiteX167" fmla="*/ 2904 w 6881616"/>
                <a:gd name="connsiteY167" fmla="*/ 3644641 h 6861442"/>
                <a:gd name="connsiteX168" fmla="*/ 1039503 w 6881616"/>
                <a:gd name="connsiteY168" fmla="*/ 3368105 h 6861442"/>
                <a:gd name="connsiteX169" fmla="*/ 1175974 w 6881616"/>
                <a:gd name="connsiteY169" fmla="*/ 3079912 h 6861442"/>
                <a:gd name="connsiteX170" fmla="*/ 0 w 6881616"/>
                <a:gd name="connsiteY170" fmla="*/ 3356449 h 6861442"/>
                <a:gd name="connsiteX171" fmla="*/ 3434995 w 6881616"/>
                <a:gd name="connsiteY171" fmla="*/ -34 h 6861442"/>
                <a:gd name="connsiteX172" fmla="*/ 6881617 w 6881616"/>
                <a:gd name="connsiteY172" fmla="*/ 3359369 h 6861442"/>
                <a:gd name="connsiteX173" fmla="*/ 5705658 w 6881616"/>
                <a:gd name="connsiteY173" fmla="*/ 3082807 h 6861442"/>
                <a:gd name="connsiteX174" fmla="*/ 5842129 w 6881616"/>
                <a:gd name="connsiteY174" fmla="*/ 3370999 h 6861442"/>
                <a:gd name="connsiteX175" fmla="*/ 6878729 w 6881616"/>
                <a:gd name="connsiteY175" fmla="*/ 3644641 h 6861442"/>
                <a:gd name="connsiteX176" fmla="*/ 1954148 w 6881616"/>
                <a:gd name="connsiteY176" fmla="*/ 2194917 h 6861442"/>
                <a:gd name="connsiteX177" fmla="*/ 1129516 w 6881616"/>
                <a:gd name="connsiteY177" fmla="*/ 2285167 h 6861442"/>
                <a:gd name="connsiteX178" fmla="*/ 766561 w 6881616"/>
                <a:gd name="connsiteY178" fmla="*/ 1691308 h 6861442"/>
                <a:gd name="connsiteX179" fmla="*/ 714296 w 6881616"/>
                <a:gd name="connsiteY179" fmla="*/ 1720419 h 6861442"/>
                <a:gd name="connsiteX180" fmla="*/ 81302 w 6881616"/>
                <a:gd name="connsiteY180" fmla="*/ 3082807 h 6861442"/>
                <a:gd name="connsiteX181" fmla="*/ 1283408 w 6881616"/>
                <a:gd name="connsiteY181" fmla="*/ 2876128 h 6861442"/>
                <a:gd name="connsiteX182" fmla="*/ 1954148 w 6881616"/>
                <a:gd name="connsiteY182" fmla="*/ 2194917 h 6861442"/>
                <a:gd name="connsiteX183" fmla="*/ 3434995 w 6881616"/>
                <a:gd name="connsiteY183" fmla="*/ 1883439 h 6861442"/>
                <a:gd name="connsiteX184" fmla="*/ 2775868 w 6881616"/>
                <a:gd name="connsiteY184" fmla="*/ 2299717 h 6861442"/>
                <a:gd name="connsiteX185" fmla="*/ 2799120 w 6881616"/>
                <a:gd name="connsiteY185" fmla="*/ 2320109 h 6861442"/>
                <a:gd name="connsiteX186" fmla="*/ 2993643 w 6881616"/>
                <a:gd name="connsiteY186" fmla="*/ 2282272 h 6861442"/>
                <a:gd name="connsiteX187" fmla="*/ 3307237 w 6881616"/>
                <a:gd name="connsiteY187" fmla="*/ 2413252 h 6861442"/>
                <a:gd name="connsiteX188" fmla="*/ 3304350 w 6881616"/>
                <a:gd name="connsiteY188" fmla="*/ 2739307 h 6861442"/>
                <a:gd name="connsiteX189" fmla="*/ 3179480 w 6881616"/>
                <a:gd name="connsiteY189" fmla="*/ 2686894 h 6861442"/>
                <a:gd name="connsiteX190" fmla="*/ 2996556 w 6881616"/>
                <a:gd name="connsiteY190" fmla="*/ 2724757 h 6861442"/>
                <a:gd name="connsiteX191" fmla="*/ 2839746 w 6881616"/>
                <a:gd name="connsiteY191" fmla="*/ 2681079 h 6861442"/>
                <a:gd name="connsiteX192" fmla="*/ 2758467 w 6881616"/>
                <a:gd name="connsiteY192" fmla="*/ 2832451 h 6861442"/>
                <a:gd name="connsiteX193" fmla="*/ 3434995 w 6881616"/>
                <a:gd name="connsiteY193" fmla="*/ 3682504 h 6861442"/>
                <a:gd name="connsiteX194" fmla="*/ 4111549 w 6881616"/>
                <a:gd name="connsiteY194" fmla="*/ 2832451 h 6861442"/>
                <a:gd name="connsiteX195" fmla="*/ 4024444 w 6881616"/>
                <a:gd name="connsiteY195" fmla="*/ 2675264 h 6861442"/>
                <a:gd name="connsiteX196" fmla="*/ 3873460 w 6881616"/>
                <a:gd name="connsiteY196" fmla="*/ 2724757 h 6861442"/>
                <a:gd name="connsiteX197" fmla="*/ 3707937 w 6881616"/>
                <a:gd name="connsiteY197" fmla="*/ 2686894 h 6861442"/>
                <a:gd name="connsiteX198" fmla="*/ 3574379 w 6881616"/>
                <a:gd name="connsiteY198" fmla="*/ 2829556 h 6861442"/>
                <a:gd name="connsiteX199" fmla="*/ 3562753 w 6881616"/>
                <a:gd name="connsiteY199" fmla="*/ 2416173 h 6861442"/>
                <a:gd name="connsiteX200" fmla="*/ 3876347 w 6881616"/>
                <a:gd name="connsiteY200" fmla="*/ 2285167 h 6861442"/>
                <a:gd name="connsiteX201" fmla="*/ 4070896 w 6881616"/>
                <a:gd name="connsiteY201" fmla="*/ 2323003 h 6861442"/>
                <a:gd name="connsiteX202" fmla="*/ 4094123 w 6881616"/>
                <a:gd name="connsiteY202" fmla="*/ 2302638 h 6861442"/>
                <a:gd name="connsiteX203" fmla="*/ 3434995 w 6881616"/>
                <a:gd name="connsiteY203" fmla="*/ 1883439 h 6861442"/>
                <a:gd name="connsiteX204" fmla="*/ 3946052 w 6881616"/>
                <a:gd name="connsiteY204" fmla="*/ 2395781 h 6861442"/>
                <a:gd name="connsiteX205" fmla="*/ 3722476 w 6881616"/>
                <a:gd name="connsiteY205" fmla="*/ 2483136 h 6861442"/>
                <a:gd name="connsiteX206" fmla="*/ 3725363 w 6881616"/>
                <a:gd name="connsiteY206" fmla="*/ 2541338 h 6861442"/>
                <a:gd name="connsiteX207" fmla="*/ 4047670 w 6881616"/>
                <a:gd name="connsiteY207" fmla="*/ 2558809 h 6861442"/>
                <a:gd name="connsiteX208" fmla="*/ 4088322 w 6881616"/>
                <a:gd name="connsiteY208" fmla="*/ 2474400 h 6861442"/>
                <a:gd name="connsiteX209" fmla="*/ 3946052 w 6881616"/>
                <a:gd name="connsiteY209" fmla="*/ 2395781 h 6861442"/>
                <a:gd name="connsiteX210" fmla="*/ 2825233 w 6881616"/>
                <a:gd name="connsiteY210" fmla="*/ 2558809 h 6861442"/>
                <a:gd name="connsiteX211" fmla="*/ 3179480 w 6881616"/>
                <a:gd name="connsiteY211" fmla="*/ 2547179 h 6861442"/>
                <a:gd name="connsiteX212" fmla="*/ 2923965 w 6881616"/>
                <a:gd name="connsiteY212" fmla="*/ 2392887 h 6861442"/>
                <a:gd name="connsiteX213" fmla="*/ 2781694 w 6881616"/>
                <a:gd name="connsiteY213" fmla="*/ 2471480 h 6861442"/>
                <a:gd name="connsiteX214" fmla="*/ 2825233 w 6881616"/>
                <a:gd name="connsiteY214" fmla="*/ 2558809 h 6861442"/>
                <a:gd name="connsiteX215" fmla="*/ 5032018 w 6881616"/>
                <a:gd name="connsiteY215" fmla="*/ 1347801 h 6861442"/>
                <a:gd name="connsiteX216" fmla="*/ 4381603 w 6881616"/>
                <a:gd name="connsiteY216" fmla="*/ 1598154 h 6861442"/>
                <a:gd name="connsiteX217" fmla="*/ 4674858 w 6881616"/>
                <a:gd name="connsiteY217" fmla="*/ 1015936 h 6861442"/>
                <a:gd name="connsiteX218" fmla="*/ 3887973 w 6881616"/>
                <a:gd name="connsiteY218" fmla="*/ 1371089 h 6861442"/>
                <a:gd name="connsiteX219" fmla="*/ 3734076 w 6881616"/>
                <a:gd name="connsiteY219" fmla="*/ 966446 h 6861442"/>
                <a:gd name="connsiteX220" fmla="*/ 4073809 w 6881616"/>
                <a:gd name="connsiteY220" fmla="*/ 663693 h 6861442"/>
                <a:gd name="connsiteX221" fmla="*/ 3617945 w 6881616"/>
                <a:gd name="connsiteY221" fmla="*/ 631671 h 6861442"/>
                <a:gd name="connsiteX222" fmla="*/ 3434995 w 6881616"/>
                <a:gd name="connsiteY222" fmla="*/ 206653 h 6861442"/>
                <a:gd name="connsiteX223" fmla="*/ 3252072 w 6881616"/>
                <a:gd name="connsiteY223" fmla="*/ 631671 h 6861442"/>
                <a:gd name="connsiteX224" fmla="*/ 2796207 w 6881616"/>
                <a:gd name="connsiteY224" fmla="*/ 663693 h 6861442"/>
                <a:gd name="connsiteX225" fmla="*/ 3135940 w 6881616"/>
                <a:gd name="connsiteY225" fmla="*/ 966446 h 6861442"/>
                <a:gd name="connsiteX226" fmla="*/ 2982043 w 6881616"/>
                <a:gd name="connsiteY226" fmla="*/ 1371089 h 6861442"/>
                <a:gd name="connsiteX227" fmla="*/ 2195150 w 6881616"/>
                <a:gd name="connsiteY227" fmla="*/ 1015936 h 6861442"/>
                <a:gd name="connsiteX228" fmla="*/ 2488418 w 6881616"/>
                <a:gd name="connsiteY228" fmla="*/ 1598154 h 6861442"/>
                <a:gd name="connsiteX229" fmla="*/ 1838004 w 6881616"/>
                <a:gd name="connsiteY229" fmla="*/ 1347801 h 6861442"/>
                <a:gd name="connsiteX230" fmla="*/ 2224187 w 6881616"/>
                <a:gd name="connsiteY230" fmla="*/ 1976609 h 6861442"/>
                <a:gd name="connsiteX231" fmla="*/ 2285163 w 6881616"/>
                <a:gd name="connsiteY231" fmla="*/ 1996974 h 6861442"/>
                <a:gd name="connsiteX232" fmla="*/ 3434995 w 6881616"/>
                <a:gd name="connsiteY232" fmla="*/ 1726253 h 6861442"/>
                <a:gd name="connsiteX233" fmla="*/ 4584840 w 6881616"/>
                <a:gd name="connsiteY233" fmla="*/ 1996974 h 6861442"/>
                <a:gd name="connsiteX234" fmla="*/ 4645832 w 6881616"/>
                <a:gd name="connsiteY234" fmla="*/ 1976609 h 6861442"/>
                <a:gd name="connsiteX235" fmla="*/ 5032018 w 6881616"/>
                <a:gd name="connsiteY235" fmla="*/ 1347801 h 6861442"/>
                <a:gd name="connsiteX236" fmla="*/ 5583701 w 6881616"/>
                <a:gd name="connsiteY236" fmla="*/ 2876128 h 6861442"/>
                <a:gd name="connsiteX237" fmla="*/ 6788711 w 6881616"/>
                <a:gd name="connsiteY237" fmla="*/ 3082807 h 6861442"/>
                <a:gd name="connsiteX238" fmla="*/ 6155723 w 6881616"/>
                <a:gd name="connsiteY238" fmla="*/ 1720419 h 6861442"/>
                <a:gd name="connsiteX239" fmla="*/ 6106357 w 6881616"/>
                <a:gd name="connsiteY239" fmla="*/ 1691308 h 6861442"/>
                <a:gd name="connsiteX240" fmla="*/ 5743398 w 6881616"/>
                <a:gd name="connsiteY240" fmla="*/ 2285167 h 6861442"/>
                <a:gd name="connsiteX241" fmla="*/ 4918773 w 6881616"/>
                <a:gd name="connsiteY241" fmla="*/ 2194917 h 6861442"/>
                <a:gd name="connsiteX242" fmla="*/ 5583701 w 6881616"/>
                <a:gd name="connsiteY242" fmla="*/ 2876128 h 686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</a:cxnLst>
              <a:rect l="l" t="t" r="r" b="b"/>
              <a:pathLst>
                <a:path w="6881616" h="6861442">
                  <a:moveTo>
                    <a:pt x="3783441" y="1493354"/>
                  </a:moveTo>
                  <a:cubicBezTo>
                    <a:pt x="3754415" y="1487532"/>
                    <a:pt x="3609231" y="1464243"/>
                    <a:pt x="3437908" y="1464243"/>
                  </a:cubicBezTo>
                  <a:cubicBezTo>
                    <a:pt x="3266585" y="1464243"/>
                    <a:pt x="3121401" y="1487532"/>
                    <a:pt x="3092375" y="1493354"/>
                  </a:cubicBezTo>
                  <a:cubicBezTo>
                    <a:pt x="3074948" y="1496267"/>
                    <a:pt x="3069148" y="1478799"/>
                    <a:pt x="3080749" y="1470066"/>
                  </a:cubicBezTo>
                  <a:cubicBezTo>
                    <a:pt x="3092375" y="1461333"/>
                    <a:pt x="3437908" y="1196424"/>
                    <a:pt x="3437908" y="1196424"/>
                  </a:cubicBezTo>
                  <a:cubicBezTo>
                    <a:pt x="3437908" y="1196424"/>
                    <a:pt x="3783441" y="1461333"/>
                    <a:pt x="3795068" y="1470066"/>
                  </a:cubicBezTo>
                  <a:cubicBezTo>
                    <a:pt x="3806668" y="1478799"/>
                    <a:pt x="3800868" y="1496267"/>
                    <a:pt x="3783441" y="1493354"/>
                  </a:cubicBezTo>
                  <a:moveTo>
                    <a:pt x="3185280" y="3205077"/>
                  </a:moveTo>
                  <a:cubicBezTo>
                    <a:pt x="3185280" y="3205077"/>
                    <a:pt x="3167880" y="3210892"/>
                    <a:pt x="3162054" y="3228363"/>
                  </a:cubicBezTo>
                  <a:cubicBezTo>
                    <a:pt x="3234645" y="3283671"/>
                    <a:pt x="3284011" y="3411756"/>
                    <a:pt x="3434995" y="3411756"/>
                  </a:cubicBezTo>
                  <a:cubicBezTo>
                    <a:pt x="3586005" y="3411756"/>
                    <a:pt x="3635345" y="3283671"/>
                    <a:pt x="3707937" y="3228363"/>
                  </a:cubicBezTo>
                  <a:cubicBezTo>
                    <a:pt x="3702137" y="3210892"/>
                    <a:pt x="3684710" y="3205077"/>
                    <a:pt x="3684710" y="3205077"/>
                  </a:cubicBezTo>
                  <a:cubicBezTo>
                    <a:pt x="3684710" y="3205077"/>
                    <a:pt x="3588892" y="3228363"/>
                    <a:pt x="3434995" y="3228363"/>
                  </a:cubicBezTo>
                  <a:cubicBezTo>
                    <a:pt x="3281124" y="3228363"/>
                    <a:pt x="3185280" y="3205077"/>
                    <a:pt x="3185280" y="3205077"/>
                  </a:cubicBezTo>
                  <a:moveTo>
                    <a:pt x="3434995" y="2992558"/>
                  </a:moveTo>
                  <a:cubicBezTo>
                    <a:pt x="3394343" y="2992558"/>
                    <a:pt x="3382743" y="2978007"/>
                    <a:pt x="3356603" y="2978007"/>
                  </a:cubicBezTo>
                  <a:cubicBezTo>
                    <a:pt x="3330464" y="2978007"/>
                    <a:pt x="3275298" y="3001293"/>
                    <a:pt x="3263698" y="3018764"/>
                  </a:cubicBezTo>
                  <a:cubicBezTo>
                    <a:pt x="3263698" y="3027499"/>
                    <a:pt x="3269498" y="3036235"/>
                    <a:pt x="3275298" y="3044970"/>
                  </a:cubicBezTo>
                  <a:cubicBezTo>
                    <a:pt x="3336290" y="3053706"/>
                    <a:pt x="3365316" y="3088622"/>
                    <a:pt x="3434995" y="3088622"/>
                  </a:cubicBezTo>
                  <a:cubicBezTo>
                    <a:pt x="3504700" y="3088622"/>
                    <a:pt x="3533726" y="3053706"/>
                    <a:pt x="3594718" y="3044970"/>
                  </a:cubicBezTo>
                  <a:cubicBezTo>
                    <a:pt x="3603405" y="3036235"/>
                    <a:pt x="3606318" y="3027499"/>
                    <a:pt x="3606318" y="3018764"/>
                  </a:cubicBezTo>
                  <a:cubicBezTo>
                    <a:pt x="3594718" y="2998399"/>
                    <a:pt x="3542440" y="2978007"/>
                    <a:pt x="3513413" y="2978007"/>
                  </a:cubicBezTo>
                  <a:cubicBezTo>
                    <a:pt x="3487274" y="2975113"/>
                    <a:pt x="3478561" y="2992558"/>
                    <a:pt x="3434995" y="2992558"/>
                  </a:cubicBezTo>
                  <a:moveTo>
                    <a:pt x="6878729" y="3644641"/>
                  </a:moveTo>
                  <a:cubicBezTo>
                    <a:pt x="6872903" y="3726155"/>
                    <a:pt x="6867103" y="3810589"/>
                    <a:pt x="6858390" y="3889182"/>
                  </a:cubicBezTo>
                  <a:cubicBezTo>
                    <a:pt x="6469317" y="3953225"/>
                    <a:pt x="6329933" y="3606805"/>
                    <a:pt x="5929234" y="3621355"/>
                  </a:cubicBezTo>
                  <a:cubicBezTo>
                    <a:pt x="5952460" y="3705789"/>
                    <a:pt x="5972774" y="3793118"/>
                    <a:pt x="5987313" y="3880447"/>
                  </a:cubicBezTo>
                  <a:cubicBezTo>
                    <a:pt x="6318307" y="3880447"/>
                    <a:pt x="6448978" y="4189031"/>
                    <a:pt x="6817738" y="4142459"/>
                  </a:cubicBezTo>
                  <a:cubicBezTo>
                    <a:pt x="6797425" y="4235603"/>
                    <a:pt x="6774198" y="4328746"/>
                    <a:pt x="6748059" y="4421916"/>
                  </a:cubicBezTo>
                  <a:cubicBezTo>
                    <a:pt x="6457691" y="4451017"/>
                    <a:pt x="6356073" y="4162824"/>
                    <a:pt x="6019252" y="4168639"/>
                  </a:cubicBezTo>
                  <a:cubicBezTo>
                    <a:pt x="6022139" y="4218132"/>
                    <a:pt x="6022139" y="4264704"/>
                    <a:pt x="6022139" y="4314196"/>
                  </a:cubicBezTo>
                  <a:cubicBezTo>
                    <a:pt x="6022139" y="4340402"/>
                    <a:pt x="6022139" y="4369503"/>
                    <a:pt x="6019252" y="4395710"/>
                  </a:cubicBezTo>
                  <a:cubicBezTo>
                    <a:pt x="6306707" y="4392815"/>
                    <a:pt x="6399612" y="4657722"/>
                    <a:pt x="6672554" y="4646066"/>
                  </a:cubicBezTo>
                  <a:cubicBezTo>
                    <a:pt x="6637727" y="4739210"/>
                    <a:pt x="6599962" y="4829459"/>
                    <a:pt x="6559309" y="4919708"/>
                  </a:cubicBezTo>
                  <a:cubicBezTo>
                    <a:pt x="6361873" y="4908078"/>
                    <a:pt x="6295081" y="4657722"/>
                    <a:pt x="5998913" y="4678087"/>
                  </a:cubicBezTo>
                  <a:cubicBezTo>
                    <a:pt x="5990200" y="4742130"/>
                    <a:pt x="5978600" y="4806173"/>
                    <a:pt x="5964087" y="4870216"/>
                  </a:cubicBezTo>
                  <a:cubicBezTo>
                    <a:pt x="6222489" y="4852744"/>
                    <a:pt x="6277681" y="5091471"/>
                    <a:pt x="6463491" y="5108942"/>
                  </a:cubicBezTo>
                  <a:cubicBezTo>
                    <a:pt x="6417038" y="5196271"/>
                    <a:pt x="6364786" y="5280679"/>
                    <a:pt x="6312507" y="5362192"/>
                  </a:cubicBezTo>
                  <a:cubicBezTo>
                    <a:pt x="6202176" y="5303964"/>
                    <a:pt x="6106357" y="5126387"/>
                    <a:pt x="5900208" y="5114757"/>
                  </a:cubicBezTo>
                  <a:cubicBezTo>
                    <a:pt x="5920521" y="5047794"/>
                    <a:pt x="5940834" y="4980830"/>
                    <a:pt x="5955373" y="4913893"/>
                  </a:cubicBezTo>
                  <a:cubicBezTo>
                    <a:pt x="5769537" y="4913893"/>
                    <a:pt x="5560474" y="4841115"/>
                    <a:pt x="5383351" y="4681008"/>
                  </a:cubicBezTo>
                  <a:cubicBezTo>
                    <a:pt x="5441430" y="4352059"/>
                    <a:pt x="4933286" y="4020188"/>
                    <a:pt x="4933286" y="3778568"/>
                  </a:cubicBezTo>
                  <a:cubicBezTo>
                    <a:pt x="4933286" y="3519476"/>
                    <a:pt x="5063957" y="3373920"/>
                    <a:pt x="5063957" y="3021684"/>
                  </a:cubicBezTo>
                  <a:cubicBezTo>
                    <a:pt x="5063957" y="2759672"/>
                    <a:pt x="4936199" y="2477295"/>
                    <a:pt x="4747450" y="2285167"/>
                  </a:cubicBezTo>
                  <a:cubicBezTo>
                    <a:pt x="4709711" y="2247330"/>
                    <a:pt x="4671945" y="2218229"/>
                    <a:pt x="4628405" y="2189102"/>
                  </a:cubicBezTo>
                  <a:cubicBezTo>
                    <a:pt x="4802616" y="2407437"/>
                    <a:pt x="4939087" y="2663608"/>
                    <a:pt x="4939087" y="2963457"/>
                  </a:cubicBezTo>
                  <a:cubicBezTo>
                    <a:pt x="4939087" y="3295326"/>
                    <a:pt x="4785189" y="3469984"/>
                    <a:pt x="4785189" y="3775647"/>
                  </a:cubicBezTo>
                  <a:cubicBezTo>
                    <a:pt x="4785189" y="4081311"/>
                    <a:pt x="5232367" y="4346218"/>
                    <a:pt x="5232367" y="4660616"/>
                  </a:cubicBezTo>
                  <a:cubicBezTo>
                    <a:pt x="5232367" y="4785807"/>
                    <a:pt x="5191715" y="4905158"/>
                    <a:pt x="5063957" y="5143857"/>
                  </a:cubicBezTo>
                  <a:cubicBezTo>
                    <a:pt x="5264307" y="5344721"/>
                    <a:pt x="5525622" y="5452441"/>
                    <a:pt x="5694032" y="5452441"/>
                  </a:cubicBezTo>
                  <a:cubicBezTo>
                    <a:pt x="5749198" y="5452441"/>
                    <a:pt x="5778250" y="5434970"/>
                    <a:pt x="5798564" y="5394213"/>
                  </a:cubicBezTo>
                  <a:cubicBezTo>
                    <a:pt x="5815990" y="5356377"/>
                    <a:pt x="5830503" y="5318541"/>
                    <a:pt x="5845016" y="5280679"/>
                  </a:cubicBezTo>
                  <a:cubicBezTo>
                    <a:pt x="6025052" y="5286520"/>
                    <a:pt x="6109244" y="5452441"/>
                    <a:pt x="6207976" y="5519405"/>
                  </a:cubicBezTo>
                  <a:cubicBezTo>
                    <a:pt x="6152810" y="5592183"/>
                    <a:pt x="6094731" y="5664961"/>
                    <a:pt x="6033766" y="5734819"/>
                  </a:cubicBezTo>
                  <a:cubicBezTo>
                    <a:pt x="5966974" y="5659120"/>
                    <a:pt x="5876955" y="5533955"/>
                    <a:pt x="5743398" y="5499013"/>
                  </a:cubicBezTo>
                  <a:cubicBezTo>
                    <a:pt x="5720171" y="5545585"/>
                    <a:pt x="5694032" y="5589263"/>
                    <a:pt x="5667893" y="5635834"/>
                  </a:cubicBezTo>
                  <a:cubicBezTo>
                    <a:pt x="5781137" y="5667856"/>
                    <a:pt x="5859555" y="5781391"/>
                    <a:pt x="5920521" y="5857089"/>
                  </a:cubicBezTo>
                  <a:cubicBezTo>
                    <a:pt x="5856642" y="5924027"/>
                    <a:pt x="5786963" y="5988069"/>
                    <a:pt x="5717258" y="6052112"/>
                  </a:cubicBezTo>
                  <a:cubicBezTo>
                    <a:pt x="5673719" y="5985175"/>
                    <a:pt x="5604014" y="5897846"/>
                    <a:pt x="5528535" y="5848354"/>
                  </a:cubicBezTo>
                  <a:cubicBezTo>
                    <a:pt x="5499482" y="5886191"/>
                    <a:pt x="5470456" y="5924027"/>
                    <a:pt x="5441430" y="5961889"/>
                  </a:cubicBezTo>
                  <a:cubicBezTo>
                    <a:pt x="5508196" y="6005541"/>
                    <a:pt x="5563362" y="6087054"/>
                    <a:pt x="5601127" y="6151097"/>
                  </a:cubicBezTo>
                  <a:cubicBezTo>
                    <a:pt x="5519822" y="6218060"/>
                    <a:pt x="5435604" y="6279182"/>
                    <a:pt x="5348499" y="6337410"/>
                  </a:cubicBezTo>
                  <a:cubicBezTo>
                    <a:pt x="5304959" y="5985175"/>
                    <a:pt x="4828755" y="5746449"/>
                    <a:pt x="4956513" y="5338907"/>
                  </a:cubicBezTo>
                  <a:cubicBezTo>
                    <a:pt x="4912947" y="5411685"/>
                    <a:pt x="4863607" y="5501934"/>
                    <a:pt x="4863607" y="5609628"/>
                  </a:cubicBezTo>
                  <a:cubicBezTo>
                    <a:pt x="4863607" y="5903661"/>
                    <a:pt x="5177202" y="6139467"/>
                    <a:pt x="5200428" y="6430554"/>
                  </a:cubicBezTo>
                  <a:cubicBezTo>
                    <a:pt x="5136549" y="6468416"/>
                    <a:pt x="5069757" y="6506253"/>
                    <a:pt x="5000078" y="6541195"/>
                  </a:cubicBezTo>
                  <a:cubicBezTo>
                    <a:pt x="4988452" y="6218060"/>
                    <a:pt x="4657432" y="5865825"/>
                    <a:pt x="4657432" y="5603813"/>
                  </a:cubicBezTo>
                  <a:cubicBezTo>
                    <a:pt x="4657432" y="5309805"/>
                    <a:pt x="5043618" y="5012878"/>
                    <a:pt x="5043618" y="4663537"/>
                  </a:cubicBezTo>
                  <a:cubicBezTo>
                    <a:pt x="5043618" y="4314196"/>
                    <a:pt x="4599353" y="4072575"/>
                    <a:pt x="4599353" y="3766912"/>
                  </a:cubicBezTo>
                  <a:cubicBezTo>
                    <a:pt x="4599353" y="3461248"/>
                    <a:pt x="4788102" y="3286591"/>
                    <a:pt x="4788102" y="2893599"/>
                  </a:cubicBezTo>
                  <a:cubicBezTo>
                    <a:pt x="4788102" y="2605380"/>
                    <a:pt x="4651632" y="2317188"/>
                    <a:pt x="4442569" y="2130875"/>
                  </a:cubicBezTo>
                  <a:cubicBezTo>
                    <a:pt x="4404830" y="2098853"/>
                    <a:pt x="4369977" y="2072673"/>
                    <a:pt x="4323525" y="2049361"/>
                  </a:cubicBezTo>
                  <a:cubicBezTo>
                    <a:pt x="4520961" y="2288087"/>
                    <a:pt x="4637119" y="2503501"/>
                    <a:pt x="4637119" y="2832451"/>
                  </a:cubicBezTo>
                  <a:cubicBezTo>
                    <a:pt x="4637119" y="3202157"/>
                    <a:pt x="4419343" y="3405941"/>
                    <a:pt x="4419343" y="3766912"/>
                  </a:cubicBezTo>
                  <a:cubicBezTo>
                    <a:pt x="4419343" y="4127883"/>
                    <a:pt x="4854895" y="4328746"/>
                    <a:pt x="4854895" y="4663537"/>
                  </a:cubicBezTo>
                  <a:cubicBezTo>
                    <a:pt x="4854895" y="4998301"/>
                    <a:pt x="4448369" y="5283599"/>
                    <a:pt x="4448369" y="5630019"/>
                  </a:cubicBezTo>
                  <a:cubicBezTo>
                    <a:pt x="4448369" y="5944419"/>
                    <a:pt x="4805529" y="6258817"/>
                    <a:pt x="4811329" y="6631444"/>
                  </a:cubicBezTo>
                  <a:cubicBezTo>
                    <a:pt x="4732937" y="6666359"/>
                    <a:pt x="4654545" y="6698381"/>
                    <a:pt x="4573240" y="6724587"/>
                  </a:cubicBezTo>
                  <a:cubicBezTo>
                    <a:pt x="4619693" y="6349066"/>
                    <a:pt x="4216080" y="5958969"/>
                    <a:pt x="4216080" y="5650385"/>
                  </a:cubicBezTo>
                  <a:cubicBezTo>
                    <a:pt x="4216080" y="5315620"/>
                    <a:pt x="4637119" y="5024507"/>
                    <a:pt x="4637119" y="4663537"/>
                  </a:cubicBezTo>
                  <a:cubicBezTo>
                    <a:pt x="4637119" y="4302566"/>
                    <a:pt x="4210280" y="4133724"/>
                    <a:pt x="4210280" y="3761097"/>
                  </a:cubicBezTo>
                  <a:cubicBezTo>
                    <a:pt x="4210280" y="3388470"/>
                    <a:pt x="4474509" y="3181792"/>
                    <a:pt x="4474509" y="2771328"/>
                  </a:cubicBezTo>
                  <a:cubicBezTo>
                    <a:pt x="4474509" y="2451114"/>
                    <a:pt x="4317725" y="2162896"/>
                    <a:pt x="4085409" y="1985318"/>
                  </a:cubicBezTo>
                  <a:cubicBezTo>
                    <a:pt x="4079609" y="1982424"/>
                    <a:pt x="4076722" y="1976609"/>
                    <a:pt x="4070896" y="1973688"/>
                  </a:cubicBezTo>
                  <a:cubicBezTo>
                    <a:pt x="4050583" y="1956217"/>
                    <a:pt x="4030244" y="1976609"/>
                    <a:pt x="4047670" y="1996974"/>
                  </a:cubicBezTo>
                  <a:cubicBezTo>
                    <a:pt x="4210280" y="2200758"/>
                    <a:pt x="4297385" y="2407437"/>
                    <a:pt x="4297385" y="2713100"/>
                  </a:cubicBezTo>
                  <a:cubicBezTo>
                    <a:pt x="4297385" y="3088622"/>
                    <a:pt x="3995417" y="3394285"/>
                    <a:pt x="3995417" y="3758176"/>
                  </a:cubicBezTo>
                  <a:cubicBezTo>
                    <a:pt x="3995417" y="4189031"/>
                    <a:pt x="4401917" y="4311302"/>
                    <a:pt x="4401917" y="4663537"/>
                  </a:cubicBezTo>
                  <a:cubicBezTo>
                    <a:pt x="4401917" y="5015772"/>
                    <a:pt x="3966365" y="5298150"/>
                    <a:pt x="3966365" y="5673671"/>
                  </a:cubicBezTo>
                  <a:cubicBezTo>
                    <a:pt x="3966365" y="6020091"/>
                    <a:pt x="4378690" y="6407268"/>
                    <a:pt x="4306098" y="6806101"/>
                  </a:cubicBezTo>
                  <a:cubicBezTo>
                    <a:pt x="4224794" y="6826467"/>
                    <a:pt x="4140601" y="6846858"/>
                    <a:pt x="4056383" y="6861408"/>
                  </a:cubicBezTo>
                  <a:cubicBezTo>
                    <a:pt x="4134775" y="6363617"/>
                    <a:pt x="3731189" y="6002646"/>
                    <a:pt x="3731189" y="5676591"/>
                  </a:cubicBezTo>
                  <a:cubicBezTo>
                    <a:pt x="3731189" y="5324356"/>
                    <a:pt x="4181228" y="5007037"/>
                    <a:pt x="4181228" y="4663537"/>
                  </a:cubicBezTo>
                  <a:cubicBezTo>
                    <a:pt x="4181228" y="4337482"/>
                    <a:pt x="3858946" y="4232682"/>
                    <a:pt x="3815381" y="3897918"/>
                  </a:cubicBezTo>
                  <a:cubicBezTo>
                    <a:pt x="3809581" y="3851346"/>
                    <a:pt x="3771816" y="3819325"/>
                    <a:pt x="3722476" y="3828060"/>
                  </a:cubicBezTo>
                  <a:cubicBezTo>
                    <a:pt x="3655684" y="3839690"/>
                    <a:pt x="3571466" y="3883368"/>
                    <a:pt x="3440821" y="3883368"/>
                  </a:cubicBezTo>
                  <a:cubicBezTo>
                    <a:pt x="3307237" y="3883368"/>
                    <a:pt x="3225932" y="3839690"/>
                    <a:pt x="3159167" y="3828060"/>
                  </a:cubicBezTo>
                  <a:cubicBezTo>
                    <a:pt x="3109801" y="3819325"/>
                    <a:pt x="3072061" y="3854241"/>
                    <a:pt x="3066235" y="3897918"/>
                  </a:cubicBezTo>
                  <a:cubicBezTo>
                    <a:pt x="3022696" y="4232682"/>
                    <a:pt x="2700389" y="4337482"/>
                    <a:pt x="2700389" y="4663537"/>
                  </a:cubicBezTo>
                  <a:cubicBezTo>
                    <a:pt x="2700389" y="5009957"/>
                    <a:pt x="3150453" y="5324356"/>
                    <a:pt x="3150453" y="5676591"/>
                  </a:cubicBezTo>
                  <a:cubicBezTo>
                    <a:pt x="3150453" y="6002646"/>
                    <a:pt x="2746841" y="6360696"/>
                    <a:pt x="2825233" y="6861408"/>
                  </a:cubicBezTo>
                  <a:cubicBezTo>
                    <a:pt x="2741041" y="6846858"/>
                    <a:pt x="2656823" y="6826467"/>
                    <a:pt x="2575528" y="6806101"/>
                  </a:cubicBezTo>
                  <a:cubicBezTo>
                    <a:pt x="2505842" y="6404373"/>
                    <a:pt x="2915251" y="6020091"/>
                    <a:pt x="2915251" y="5673671"/>
                  </a:cubicBezTo>
                  <a:cubicBezTo>
                    <a:pt x="2915251" y="5298150"/>
                    <a:pt x="2479708" y="5015772"/>
                    <a:pt x="2479708" y="4663537"/>
                  </a:cubicBezTo>
                  <a:cubicBezTo>
                    <a:pt x="2479708" y="4311302"/>
                    <a:pt x="2886225" y="4189031"/>
                    <a:pt x="2886225" y="3758176"/>
                  </a:cubicBezTo>
                  <a:cubicBezTo>
                    <a:pt x="2886225" y="3394285"/>
                    <a:pt x="2584239" y="3088622"/>
                    <a:pt x="2584239" y="2713100"/>
                  </a:cubicBezTo>
                  <a:cubicBezTo>
                    <a:pt x="2584239" y="2407437"/>
                    <a:pt x="2671336" y="2200758"/>
                    <a:pt x="2833946" y="1996974"/>
                  </a:cubicBezTo>
                  <a:cubicBezTo>
                    <a:pt x="2848460" y="1976609"/>
                    <a:pt x="2831059" y="1959138"/>
                    <a:pt x="2810720" y="1973688"/>
                  </a:cubicBezTo>
                  <a:cubicBezTo>
                    <a:pt x="2804920" y="1976609"/>
                    <a:pt x="2802007" y="1982424"/>
                    <a:pt x="2796207" y="1985318"/>
                  </a:cubicBezTo>
                  <a:cubicBezTo>
                    <a:pt x="2566818" y="2162896"/>
                    <a:pt x="2407116" y="2451114"/>
                    <a:pt x="2407116" y="2771328"/>
                  </a:cubicBezTo>
                  <a:cubicBezTo>
                    <a:pt x="2407116" y="3181792"/>
                    <a:pt x="2671336" y="3388470"/>
                    <a:pt x="2671336" y="3761097"/>
                  </a:cubicBezTo>
                  <a:cubicBezTo>
                    <a:pt x="2671336" y="4133724"/>
                    <a:pt x="2244513" y="4302566"/>
                    <a:pt x="2244513" y="4663537"/>
                  </a:cubicBezTo>
                  <a:cubicBezTo>
                    <a:pt x="2244513" y="5024507"/>
                    <a:pt x="2665536" y="5315620"/>
                    <a:pt x="2665536" y="5650385"/>
                  </a:cubicBezTo>
                  <a:cubicBezTo>
                    <a:pt x="2665536" y="5958969"/>
                    <a:pt x="2261934" y="6346146"/>
                    <a:pt x="2308392" y="6724587"/>
                  </a:cubicBezTo>
                  <a:cubicBezTo>
                    <a:pt x="2227092" y="6695486"/>
                    <a:pt x="2148693" y="6666359"/>
                    <a:pt x="2070295" y="6631444"/>
                  </a:cubicBezTo>
                  <a:cubicBezTo>
                    <a:pt x="2076103" y="6258817"/>
                    <a:pt x="2433250" y="5944419"/>
                    <a:pt x="2433250" y="5630019"/>
                  </a:cubicBezTo>
                  <a:cubicBezTo>
                    <a:pt x="2433250" y="5283599"/>
                    <a:pt x="2026740" y="5001221"/>
                    <a:pt x="2026740" y="4663537"/>
                  </a:cubicBezTo>
                  <a:cubicBezTo>
                    <a:pt x="2026740" y="4325852"/>
                    <a:pt x="2462287" y="4127883"/>
                    <a:pt x="2462287" y="3766912"/>
                  </a:cubicBezTo>
                  <a:cubicBezTo>
                    <a:pt x="2462287" y="3405941"/>
                    <a:pt x="2244513" y="3202157"/>
                    <a:pt x="2244513" y="2832451"/>
                  </a:cubicBezTo>
                  <a:cubicBezTo>
                    <a:pt x="2244513" y="2503501"/>
                    <a:pt x="2360658" y="2288087"/>
                    <a:pt x="2558107" y="2049361"/>
                  </a:cubicBezTo>
                  <a:cubicBezTo>
                    <a:pt x="2514552" y="2072673"/>
                    <a:pt x="2476805" y="2098853"/>
                    <a:pt x="2439058" y="2130875"/>
                  </a:cubicBezTo>
                  <a:cubicBezTo>
                    <a:pt x="2229995" y="2317188"/>
                    <a:pt x="2093524" y="2608301"/>
                    <a:pt x="2093524" y="2893599"/>
                  </a:cubicBezTo>
                  <a:cubicBezTo>
                    <a:pt x="2093524" y="3286591"/>
                    <a:pt x="2282261" y="3461248"/>
                    <a:pt x="2282261" y="3766912"/>
                  </a:cubicBezTo>
                  <a:cubicBezTo>
                    <a:pt x="2282261" y="4072575"/>
                    <a:pt x="1838004" y="4314196"/>
                    <a:pt x="1838004" y="4663537"/>
                  </a:cubicBezTo>
                  <a:cubicBezTo>
                    <a:pt x="1838004" y="5012878"/>
                    <a:pt x="2224187" y="5306885"/>
                    <a:pt x="2224187" y="5603813"/>
                  </a:cubicBezTo>
                  <a:cubicBezTo>
                    <a:pt x="2224187" y="5868719"/>
                    <a:pt x="1893172" y="6220981"/>
                    <a:pt x="1881559" y="6541195"/>
                  </a:cubicBezTo>
                  <a:cubicBezTo>
                    <a:pt x="1814775" y="6506253"/>
                    <a:pt x="1747991" y="6471311"/>
                    <a:pt x="1681207" y="6430554"/>
                  </a:cubicBezTo>
                  <a:cubicBezTo>
                    <a:pt x="1707341" y="6136546"/>
                    <a:pt x="2020932" y="5903661"/>
                    <a:pt x="2020932" y="5609628"/>
                  </a:cubicBezTo>
                  <a:cubicBezTo>
                    <a:pt x="2020932" y="5501934"/>
                    <a:pt x="1971572" y="5411685"/>
                    <a:pt x="1928017" y="5338907"/>
                  </a:cubicBezTo>
                  <a:cubicBezTo>
                    <a:pt x="2055777" y="5746449"/>
                    <a:pt x="1579581" y="5988069"/>
                    <a:pt x="1536026" y="6337410"/>
                  </a:cubicBezTo>
                  <a:cubicBezTo>
                    <a:pt x="1448915" y="6279182"/>
                    <a:pt x="1364710" y="6218060"/>
                    <a:pt x="1283408" y="6151097"/>
                  </a:cubicBezTo>
                  <a:cubicBezTo>
                    <a:pt x="1321155" y="6087054"/>
                    <a:pt x="1379229" y="6005541"/>
                    <a:pt x="1443110" y="5961889"/>
                  </a:cubicBezTo>
                  <a:cubicBezTo>
                    <a:pt x="1414073" y="5924027"/>
                    <a:pt x="1382131" y="5889111"/>
                    <a:pt x="1356000" y="5848354"/>
                  </a:cubicBezTo>
                  <a:cubicBezTo>
                    <a:pt x="1277602" y="5894926"/>
                    <a:pt x="1210818" y="5982255"/>
                    <a:pt x="1167263" y="6052112"/>
                  </a:cubicBezTo>
                  <a:cubicBezTo>
                    <a:pt x="1097577" y="5990990"/>
                    <a:pt x="1027887" y="5924027"/>
                    <a:pt x="964008" y="5857089"/>
                  </a:cubicBezTo>
                  <a:cubicBezTo>
                    <a:pt x="1024985" y="5781391"/>
                    <a:pt x="1103382" y="5664961"/>
                    <a:pt x="1216626" y="5635834"/>
                  </a:cubicBezTo>
                  <a:cubicBezTo>
                    <a:pt x="1190492" y="5592183"/>
                    <a:pt x="1164361" y="5545585"/>
                    <a:pt x="1141129" y="5499013"/>
                  </a:cubicBezTo>
                  <a:cubicBezTo>
                    <a:pt x="1007564" y="5533955"/>
                    <a:pt x="917551" y="5659120"/>
                    <a:pt x="850766" y="5734819"/>
                  </a:cubicBezTo>
                  <a:cubicBezTo>
                    <a:pt x="789790" y="5664961"/>
                    <a:pt x="731717" y="5595077"/>
                    <a:pt x="676549" y="5519405"/>
                  </a:cubicBezTo>
                  <a:cubicBezTo>
                    <a:pt x="778175" y="5452441"/>
                    <a:pt x="859477" y="5289414"/>
                    <a:pt x="1042406" y="5280679"/>
                  </a:cubicBezTo>
                  <a:cubicBezTo>
                    <a:pt x="1056924" y="5318541"/>
                    <a:pt x="1074348" y="5356377"/>
                    <a:pt x="1088866" y="5394213"/>
                  </a:cubicBezTo>
                  <a:cubicBezTo>
                    <a:pt x="1109190" y="5437891"/>
                    <a:pt x="1138226" y="5452441"/>
                    <a:pt x="1193395" y="5452441"/>
                  </a:cubicBezTo>
                  <a:cubicBezTo>
                    <a:pt x="1361808" y="5452441"/>
                    <a:pt x="1623133" y="5341827"/>
                    <a:pt x="1823485" y="5143857"/>
                  </a:cubicBezTo>
                  <a:cubicBezTo>
                    <a:pt x="1692822" y="4905158"/>
                    <a:pt x="1655075" y="4785807"/>
                    <a:pt x="1655075" y="4660616"/>
                  </a:cubicBezTo>
                  <a:cubicBezTo>
                    <a:pt x="1655075" y="4346218"/>
                    <a:pt x="2102235" y="4081311"/>
                    <a:pt x="2102235" y="3775647"/>
                  </a:cubicBezTo>
                  <a:cubicBezTo>
                    <a:pt x="2102235" y="3469984"/>
                    <a:pt x="1948343" y="3295326"/>
                    <a:pt x="1948343" y="2963457"/>
                  </a:cubicBezTo>
                  <a:cubicBezTo>
                    <a:pt x="1948343" y="2663608"/>
                    <a:pt x="2081909" y="2407437"/>
                    <a:pt x="2259032" y="2189102"/>
                  </a:cubicBezTo>
                  <a:cubicBezTo>
                    <a:pt x="2215477" y="2215309"/>
                    <a:pt x="2177729" y="2247330"/>
                    <a:pt x="2139982" y="2285167"/>
                  </a:cubicBezTo>
                  <a:cubicBezTo>
                    <a:pt x="1948343" y="2477295"/>
                    <a:pt x="1823485" y="2762593"/>
                    <a:pt x="1823485" y="3021684"/>
                  </a:cubicBezTo>
                  <a:cubicBezTo>
                    <a:pt x="1823485" y="3373920"/>
                    <a:pt x="1954148" y="3516556"/>
                    <a:pt x="1954148" y="3778568"/>
                  </a:cubicBezTo>
                  <a:cubicBezTo>
                    <a:pt x="1954148" y="4020188"/>
                    <a:pt x="1446013" y="4352059"/>
                    <a:pt x="1504086" y="4681008"/>
                  </a:cubicBezTo>
                  <a:cubicBezTo>
                    <a:pt x="1326963" y="4844009"/>
                    <a:pt x="1114998" y="4913893"/>
                    <a:pt x="929164" y="4913893"/>
                  </a:cubicBezTo>
                  <a:cubicBezTo>
                    <a:pt x="946587" y="4980830"/>
                    <a:pt x="964008" y="5047794"/>
                    <a:pt x="984335" y="5114757"/>
                  </a:cubicBezTo>
                  <a:cubicBezTo>
                    <a:pt x="775272" y="5126387"/>
                    <a:pt x="679451" y="5303964"/>
                    <a:pt x="572017" y="5362192"/>
                  </a:cubicBezTo>
                  <a:cubicBezTo>
                    <a:pt x="516849" y="5280679"/>
                    <a:pt x="467486" y="5196271"/>
                    <a:pt x="421028" y="5108942"/>
                  </a:cubicBezTo>
                  <a:cubicBezTo>
                    <a:pt x="606862" y="5088550"/>
                    <a:pt x="662030" y="4849850"/>
                    <a:pt x="920453" y="4870216"/>
                  </a:cubicBezTo>
                  <a:cubicBezTo>
                    <a:pt x="905935" y="4806173"/>
                    <a:pt x="894322" y="4742130"/>
                    <a:pt x="885611" y="4678087"/>
                  </a:cubicBezTo>
                  <a:cubicBezTo>
                    <a:pt x="586536" y="4657722"/>
                    <a:pt x="519751" y="4910972"/>
                    <a:pt x="325207" y="4919708"/>
                  </a:cubicBezTo>
                  <a:cubicBezTo>
                    <a:pt x="284557" y="4829459"/>
                    <a:pt x="246809" y="4739210"/>
                    <a:pt x="211966" y="4646066"/>
                  </a:cubicBezTo>
                  <a:cubicBezTo>
                    <a:pt x="484907" y="4657722"/>
                    <a:pt x="577825" y="4392815"/>
                    <a:pt x="862380" y="4395710"/>
                  </a:cubicBezTo>
                  <a:cubicBezTo>
                    <a:pt x="862380" y="4369503"/>
                    <a:pt x="862380" y="4343323"/>
                    <a:pt x="862380" y="4314196"/>
                  </a:cubicBezTo>
                  <a:cubicBezTo>
                    <a:pt x="862380" y="4264704"/>
                    <a:pt x="865285" y="4218132"/>
                    <a:pt x="865285" y="4168639"/>
                  </a:cubicBezTo>
                  <a:cubicBezTo>
                    <a:pt x="528462" y="4159904"/>
                    <a:pt x="426836" y="4451017"/>
                    <a:pt x="136471" y="4421916"/>
                  </a:cubicBezTo>
                  <a:cubicBezTo>
                    <a:pt x="110338" y="4331667"/>
                    <a:pt x="87109" y="4238523"/>
                    <a:pt x="66784" y="4142459"/>
                  </a:cubicBezTo>
                  <a:cubicBezTo>
                    <a:pt x="432641" y="4189031"/>
                    <a:pt x="566209" y="3877527"/>
                    <a:pt x="897224" y="3880447"/>
                  </a:cubicBezTo>
                  <a:cubicBezTo>
                    <a:pt x="911743" y="3793118"/>
                    <a:pt x="932069" y="3705789"/>
                    <a:pt x="955298" y="3621355"/>
                  </a:cubicBezTo>
                  <a:cubicBezTo>
                    <a:pt x="554596" y="3603884"/>
                    <a:pt x="415220" y="3953225"/>
                    <a:pt x="26133" y="3889182"/>
                  </a:cubicBezTo>
                  <a:cubicBezTo>
                    <a:pt x="14518" y="3807669"/>
                    <a:pt x="8711" y="3726155"/>
                    <a:pt x="2904" y="3644641"/>
                  </a:cubicBezTo>
                  <a:cubicBezTo>
                    <a:pt x="455873" y="3694134"/>
                    <a:pt x="627185" y="3321533"/>
                    <a:pt x="1039503" y="3368105"/>
                  </a:cubicBezTo>
                  <a:cubicBezTo>
                    <a:pt x="1077250" y="3269120"/>
                    <a:pt x="1123708" y="3173056"/>
                    <a:pt x="1175974" y="3079912"/>
                  </a:cubicBezTo>
                  <a:cubicBezTo>
                    <a:pt x="659125" y="2989663"/>
                    <a:pt x="482004" y="3423412"/>
                    <a:pt x="0" y="3356449"/>
                  </a:cubicBezTo>
                  <a:cubicBezTo>
                    <a:pt x="40651" y="1493354"/>
                    <a:pt x="1565062" y="-34"/>
                    <a:pt x="3434995" y="-34"/>
                  </a:cubicBezTo>
                  <a:cubicBezTo>
                    <a:pt x="5307846" y="-34"/>
                    <a:pt x="6829364" y="1493354"/>
                    <a:pt x="6881617" y="3359369"/>
                  </a:cubicBezTo>
                  <a:cubicBezTo>
                    <a:pt x="6399612" y="3426333"/>
                    <a:pt x="6222489" y="2992558"/>
                    <a:pt x="5705658" y="3082807"/>
                  </a:cubicBezTo>
                  <a:cubicBezTo>
                    <a:pt x="5757911" y="3175976"/>
                    <a:pt x="5801477" y="3272041"/>
                    <a:pt x="5842129" y="3370999"/>
                  </a:cubicBezTo>
                  <a:cubicBezTo>
                    <a:pt x="6254428" y="3321533"/>
                    <a:pt x="6422839" y="3697054"/>
                    <a:pt x="6878729" y="3644641"/>
                  </a:cubicBezTo>
                  <a:moveTo>
                    <a:pt x="1954148" y="2194917"/>
                  </a:moveTo>
                  <a:cubicBezTo>
                    <a:pt x="1701533" y="2090118"/>
                    <a:pt x="1393747" y="2116324"/>
                    <a:pt x="1129516" y="2285167"/>
                  </a:cubicBezTo>
                  <a:cubicBezTo>
                    <a:pt x="1088866" y="2040651"/>
                    <a:pt x="955298" y="1822317"/>
                    <a:pt x="766561" y="1691308"/>
                  </a:cubicBezTo>
                  <a:cubicBezTo>
                    <a:pt x="740427" y="1673842"/>
                    <a:pt x="714296" y="1691308"/>
                    <a:pt x="714296" y="1720419"/>
                  </a:cubicBezTo>
                  <a:cubicBezTo>
                    <a:pt x="754946" y="2238595"/>
                    <a:pt x="452967" y="2686894"/>
                    <a:pt x="81302" y="3082807"/>
                  </a:cubicBezTo>
                  <a:cubicBezTo>
                    <a:pt x="464583" y="3199263"/>
                    <a:pt x="789790" y="2704365"/>
                    <a:pt x="1283408" y="2876128"/>
                  </a:cubicBezTo>
                  <a:cubicBezTo>
                    <a:pt x="1466339" y="2611221"/>
                    <a:pt x="1692822" y="2378336"/>
                    <a:pt x="1954148" y="2194917"/>
                  </a:cubicBezTo>
                  <a:moveTo>
                    <a:pt x="3434995" y="1883439"/>
                  </a:moveTo>
                  <a:cubicBezTo>
                    <a:pt x="3115601" y="1883439"/>
                    <a:pt x="2845573" y="2063937"/>
                    <a:pt x="2775868" y="2299717"/>
                  </a:cubicBezTo>
                  <a:cubicBezTo>
                    <a:pt x="2770068" y="2317188"/>
                    <a:pt x="2778781" y="2328844"/>
                    <a:pt x="2799120" y="2320109"/>
                  </a:cubicBezTo>
                  <a:cubicBezTo>
                    <a:pt x="2857173" y="2293902"/>
                    <a:pt x="2921051" y="2282272"/>
                    <a:pt x="2993643" y="2282272"/>
                  </a:cubicBezTo>
                  <a:cubicBezTo>
                    <a:pt x="3124314" y="2282272"/>
                    <a:pt x="3240472" y="2331738"/>
                    <a:pt x="3307237" y="2413252"/>
                  </a:cubicBezTo>
                  <a:cubicBezTo>
                    <a:pt x="3336290" y="2512237"/>
                    <a:pt x="3339177" y="2657793"/>
                    <a:pt x="3304350" y="2739307"/>
                  </a:cubicBezTo>
                  <a:cubicBezTo>
                    <a:pt x="3252072" y="2727651"/>
                    <a:pt x="3231758" y="2686894"/>
                    <a:pt x="3179480" y="2686894"/>
                  </a:cubicBezTo>
                  <a:cubicBezTo>
                    <a:pt x="3127227" y="2686894"/>
                    <a:pt x="3086575" y="2724757"/>
                    <a:pt x="2996556" y="2724757"/>
                  </a:cubicBezTo>
                  <a:cubicBezTo>
                    <a:pt x="2906538" y="2724757"/>
                    <a:pt x="2897825" y="2681079"/>
                    <a:pt x="2839746" y="2681079"/>
                  </a:cubicBezTo>
                  <a:cubicBezTo>
                    <a:pt x="2770068" y="2681079"/>
                    <a:pt x="2758467" y="2750937"/>
                    <a:pt x="2758467" y="2832451"/>
                  </a:cubicBezTo>
                  <a:cubicBezTo>
                    <a:pt x="2758467" y="3190527"/>
                    <a:pt x="3086575" y="3682504"/>
                    <a:pt x="3434995" y="3682504"/>
                  </a:cubicBezTo>
                  <a:cubicBezTo>
                    <a:pt x="3783441" y="3682504"/>
                    <a:pt x="4111549" y="3190527"/>
                    <a:pt x="4111549" y="2832451"/>
                  </a:cubicBezTo>
                  <a:cubicBezTo>
                    <a:pt x="4111549" y="2750937"/>
                    <a:pt x="4094123" y="2684000"/>
                    <a:pt x="4024444" y="2675264"/>
                  </a:cubicBezTo>
                  <a:cubicBezTo>
                    <a:pt x="3989591" y="2701471"/>
                    <a:pt x="3954765" y="2724757"/>
                    <a:pt x="3873460" y="2724757"/>
                  </a:cubicBezTo>
                  <a:cubicBezTo>
                    <a:pt x="3783441" y="2724757"/>
                    <a:pt x="3760215" y="2686894"/>
                    <a:pt x="3707937" y="2686894"/>
                  </a:cubicBezTo>
                  <a:cubicBezTo>
                    <a:pt x="3644058" y="2686894"/>
                    <a:pt x="3649884" y="2820821"/>
                    <a:pt x="3574379" y="2829556"/>
                  </a:cubicBezTo>
                  <a:cubicBezTo>
                    <a:pt x="3525013" y="2710180"/>
                    <a:pt x="3522126" y="2552993"/>
                    <a:pt x="3562753" y="2416173"/>
                  </a:cubicBezTo>
                  <a:cubicBezTo>
                    <a:pt x="3629545" y="2331738"/>
                    <a:pt x="3745702" y="2285167"/>
                    <a:pt x="3876347" y="2285167"/>
                  </a:cubicBezTo>
                  <a:cubicBezTo>
                    <a:pt x="3946052" y="2285167"/>
                    <a:pt x="4012817" y="2296822"/>
                    <a:pt x="4070896" y="2323003"/>
                  </a:cubicBezTo>
                  <a:cubicBezTo>
                    <a:pt x="4091235" y="2331738"/>
                    <a:pt x="4099949" y="2320109"/>
                    <a:pt x="4094123" y="2302638"/>
                  </a:cubicBezTo>
                  <a:cubicBezTo>
                    <a:pt x="4024444" y="2063937"/>
                    <a:pt x="3754415" y="1883439"/>
                    <a:pt x="3434995" y="1883439"/>
                  </a:cubicBezTo>
                  <a:moveTo>
                    <a:pt x="3946052" y="2395781"/>
                  </a:moveTo>
                  <a:cubicBezTo>
                    <a:pt x="3867660" y="2395781"/>
                    <a:pt x="3780528" y="2419093"/>
                    <a:pt x="3722476" y="2483136"/>
                  </a:cubicBezTo>
                  <a:cubicBezTo>
                    <a:pt x="3716650" y="2500581"/>
                    <a:pt x="3716650" y="2526787"/>
                    <a:pt x="3725363" y="2541338"/>
                  </a:cubicBezTo>
                  <a:cubicBezTo>
                    <a:pt x="3864747" y="2494766"/>
                    <a:pt x="3986704" y="2491871"/>
                    <a:pt x="4047670" y="2558809"/>
                  </a:cubicBezTo>
                  <a:cubicBezTo>
                    <a:pt x="4079609" y="2529708"/>
                    <a:pt x="4088322" y="2503501"/>
                    <a:pt x="4088322" y="2474400"/>
                  </a:cubicBezTo>
                  <a:cubicBezTo>
                    <a:pt x="4088322" y="2427803"/>
                    <a:pt x="4038957" y="2395781"/>
                    <a:pt x="3946052" y="2395781"/>
                  </a:cubicBezTo>
                  <a:moveTo>
                    <a:pt x="2825233" y="2558809"/>
                  </a:moveTo>
                  <a:cubicBezTo>
                    <a:pt x="2892025" y="2491871"/>
                    <a:pt x="3034296" y="2494766"/>
                    <a:pt x="3179480" y="2547179"/>
                  </a:cubicBezTo>
                  <a:cubicBezTo>
                    <a:pt x="3185280" y="2474400"/>
                    <a:pt x="3054635" y="2392887"/>
                    <a:pt x="2923965" y="2392887"/>
                  </a:cubicBezTo>
                  <a:cubicBezTo>
                    <a:pt x="2828146" y="2392887"/>
                    <a:pt x="2781694" y="2424908"/>
                    <a:pt x="2781694" y="2471480"/>
                  </a:cubicBezTo>
                  <a:cubicBezTo>
                    <a:pt x="2784581" y="2503501"/>
                    <a:pt x="2793294" y="2529708"/>
                    <a:pt x="2825233" y="2558809"/>
                  </a:cubicBezTo>
                  <a:moveTo>
                    <a:pt x="5032018" y="1347801"/>
                  </a:moveTo>
                  <a:cubicBezTo>
                    <a:pt x="4779390" y="1365266"/>
                    <a:pt x="4558727" y="1452600"/>
                    <a:pt x="4381603" y="1598154"/>
                  </a:cubicBezTo>
                  <a:cubicBezTo>
                    <a:pt x="4457082" y="1382735"/>
                    <a:pt x="4552900" y="1196424"/>
                    <a:pt x="4674858" y="1015936"/>
                  </a:cubicBezTo>
                  <a:cubicBezTo>
                    <a:pt x="4352551" y="1050870"/>
                    <a:pt x="4085409" y="1167313"/>
                    <a:pt x="3887973" y="1371089"/>
                  </a:cubicBezTo>
                  <a:lnTo>
                    <a:pt x="3734076" y="966446"/>
                  </a:lnTo>
                  <a:lnTo>
                    <a:pt x="4073809" y="663693"/>
                  </a:lnTo>
                  <a:lnTo>
                    <a:pt x="3617945" y="631671"/>
                  </a:lnTo>
                  <a:lnTo>
                    <a:pt x="3434995" y="206653"/>
                  </a:lnTo>
                  <a:lnTo>
                    <a:pt x="3252072" y="631671"/>
                  </a:lnTo>
                  <a:lnTo>
                    <a:pt x="2796207" y="663693"/>
                  </a:lnTo>
                  <a:lnTo>
                    <a:pt x="3135940" y="966446"/>
                  </a:lnTo>
                  <a:lnTo>
                    <a:pt x="2982043" y="1371089"/>
                  </a:lnTo>
                  <a:cubicBezTo>
                    <a:pt x="2784581" y="1170223"/>
                    <a:pt x="2517455" y="1050870"/>
                    <a:pt x="2195150" y="1015936"/>
                  </a:cubicBezTo>
                  <a:cubicBezTo>
                    <a:pt x="2317105" y="1196424"/>
                    <a:pt x="2412924" y="1385645"/>
                    <a:pt x="2488418" y="1598154"/>
                  </a:cubicBezTo>
                  <a:cubicBezTo>
                    <a:pt x="2311298" y="1452600"/>
                    <a:pt x="2090619" y="1365266"/>
                    <a:pt x="1838004" y="1347801"/>
                  </a:cubicBezTo>
                  <a:cubicBezTo>
                    <a:pt x="1988993" y="1542844"/>
                    <a:pt x="2122561" y="1752433"/>
                    <a:pt x="2224187" y="1976609"/>
                  </a:cubicBezTo>
                  <a:cubicBezTo>
                    <a:pt x="2235803" y="2002789"/>
                    <a:pt x="2259032" y="2011525"/>
                    <a:pt x="2285163" y="1996974"/>
                  </a:cubicBezTo>
                  <a:cubicBezTo>
                    <a:pt x="2630710" y="1825211"/>
                    <a:pt x="3019783" y="1726253"/>
                    <a:pt x="3434995" y="1726253"/>
                  </a:cubicBezTo>
                  <a:cubicBezTo>
                    <a:pt x="3847321" y="1726253"/>
                    <a:pt x="4236419" y="1822317"/>
                    <a:pt x="4584840" y="1996974"/>
                  </a:cubicBezTo>
                  <a:cubicBezTo>
                    <a:pt x="4610979" y="2011525"/>
                    <a:pt x="4634206" y="2002789"/>
                    <a:pt x="4645832" y="1976609"/>
                  </a:cubicBezTo>
                  <a:cubicBezTo>
                    <a:pt x="4744537" y="1752433"/>
                    <a:pt x="4881008" y="1542844"/>
                    <a:pt x="5032018" y="1347801"/>
                  </a:cubicBezTo>
                  <a:moveTo>
                    <a:pt x="5583701" y="2876128"/>
                  </a:moveTo>
                  <a:cubicBezTo>
                    <a:pt x="6080218" y="2704365"/>
                    <a:pt x="6405438" y="3196342"/>
                    <a:pt x="6788711" y="3082807"/>
                  </a:cubicBezTo>
                  <a:cubicBezTo>
                    <a:pt x="6417038" y="2686894"/>
                    <a:pt x="6115070" y="2238595"/>
                    <a:pt x="6155723" y="1720419"/>
                  </a:cubicBezTo>
                  <a:cubicBezTo>
                    <a:pt x="6158610" y="1691308"/>
                    <a:pt x="6129584" y="1673842"/>
                    <a:pt x="6106357" y="1691308"/>
                  </a:cubicBezTo>
                  <a:cubicBezTo>
                    <a:pt x="5917608" y="1822317"/>
                    <a:pt x="5784050" y="2040651"/>
                    <a:pt x="5743398" y="2285167"/>
                  </a:cubicBezTo>
                  <a:cubicBezTo>
                    <a:pt x="5482083" y="2116324"/>
                    <a:pt x="5174289" y="2093038"/>
                    <a:pt x="4918773" y="2194917"/>
                  </a:cubicBezTo>
                  <a:cubicBezTo>
                    <a:pt x="5180088" y="2378336"/>
                    <a:pt x="5403665" y="2611221"/>
                    <a:pt x="5583701" y="2876128"/>
                  </a:cubicBezTo>
                </a:path>
              </a:pathLst>
            </a:custGeom>
            <a:solidFill>
              <a:schemeClr val="tx1"/>
            </a:solidFill>
            <a:ln w="290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167CC2A-CA65-B4BB-D8CA-AECFE0F2FB33}"/>
              </a:ext>
            </a:extLst>
          </p:cNvPr>
          <p:cNvSpPr txBox="1"/>
          <p:nvPr/>
        </p:nvSpPr>
        <p:spPr>
          <a:xfrm>
            <a:off x="779483" y="456533"/>
            <a:ext cx="4144283" cy="7232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4100" dirty="0">
                <a:solidFill>
                  <a:schemeClr val="bg1"/>
                </a:solidFill>
                <a:latin typeface="+mj-lt"/>
              </a:rPr>
              <a:t>Conclusion</a:t>
            </a:r>
            <a:endParaRPr lang="en-ID" sz="4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Google Shape;548;p49">
            <a:extLst>
              <a:ext uri="{FF2B5EF4-FFF2-40B4-BE49-F238E27FC236}">
                <a16:creationId xmlns:a16="http://schemas.microsoft.com/office/drawing/2014/main" id="{736B71FD-42D1-9F9F-4CAE-7B5021CDBE69}"/>
              </a:ext>
            </a:extLst>
          </p:cNvPr>
          <p:cNvSpPr txBox="1"/>
          <p:nvPr/>
        </p:nvSpPr>
        <p:spPr>
          <a:xfrm>
            <a:off x="-1" y="1289282"/>
            <a:ext cx="9963863" cy="2465953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06390">
              <a:lnSpc>
                <a:spcPct val="150000"/>
              </a:lnSpc>
              <a:buClr>
                <a:schemeClr val="tx2"/>
              </a:buClr>
              <a:buSzPts val="1200"/>
              <a:buFont typeface="Montserrat" pitchFamily="2" charset="0"/>
              <a:buChar char="▶"/>
            </a:pPr>
            <a:r>
              <a:rPr lang="en-US" sz="2400" dirty="0">
                <a:solidFill>
                  <a:schemeClr val="bg1"/>
                </a:solidFill>
                <a:ea typeface="Roboto"/>
                <a:cs typeface="Roboto"/>
                <a:sym typeface="Roboto"/>
              </a:rPr>
              <a:t>This project demonstrates how data analysis and machine learning can support smarter marketing decisions. </a:t>
            </a:r>
          </a:p>
          <a:p>
            <a:pPr marL="609585" indent="-406390">
              <a:lnSpc>
                <a:spcPct val="150000"/>
              </a:lnSpc>
              <a:buClr>
                <a:schemeClr val="tx2"/>
              </a:buClr>
              <a:buSzPts val="1200"/>
              <a:buFont typeface="Montserrat" pitchFamily="2" charset="0"/>
              <a:buChar char="▶"/>
            </a:pPr>
            <a:r>
              <a:rPr lang="en-US" sz="2400" dirty="0">
                <a:solidFill>
                  <a:schemeClr val="bg1"/>
                </a:solidFill>
                <a:ea typeface="Roboto"/>
                <a:cs typeface="Roboto"/>
                <a:sym typeface="Roboto"/>
              </a:rPr>
              <a:t>Data cleaning and EDA revealed strong engagement patterns.</a:t>
            </a:r>
          </a:p>
          <a:p>
            <a:pPr marL="609585" indent="-406390">
              <a:lnSpc>
                <a:spcPct val="150000"/>
              </a:lnSpc>
              <a:buClr>
                <a:schemeClr val="tx2"/>
              </a:buClr>
              <a:buSzPts val="1200"/>
              <a:buFont typeface="Montserrat" pitchFamily="2" charset="0"/>
              <a:buChar char="▶"/>
            </a:pPr>
            <a:r>
              <a:rPr lang="en-US" sz="2400" dirty="0">
                <a:solidFill>
                  <a:schemeClr val="bg1"/>
                </a:solidFill>
                <a:ea typeface="Roboto"/>
                <a:cs typeface="Roboto"/>
                <a:sym typeface="Roboto"/>
              </a:rPr>
              <a:t>Insights can support personalized marketing strategies.</a:t>
            </a:r>
            <a:endParaRPr lang="ar-EG" sz="2400" dirty="0">
              <a:solidFill>
                <a:schemeClr val="bg1"/>
              </a:solidFill>
              <a:ea typeface="Roboto"/>
              <a:cs typeface="Roboto"/>
              <a:sym typeface="Roboto"/>
            </a:endParaRPr>
          </a:p>
          <a:p>
            <a:pPr marL="609585" indent="-406390">
              <a:lnSpc>
                <a:spcPct val="150000"/>
              </a:lnSpc>
              <a:buClr>
                <a:schemeClr val="tx2"/>
              </a:buClr>
              <a:buSzPts val="1200"/>
              <a:buFont typeface="Montserrat" pitchFamily="2" charset="0"/>
              <a:buChar char="▶"/>
            </a:pPr>
            <a:endParaRPr lang="en-US" sz="2400" dirty="0">
              <a:solidFill>
                <a:schemeClr val="bg1"/>
              </a:solidFill>
              <a:ea typeface="Roboto"/>
              <a:cs typeface="Roboto"/>
              <a:sym typeface="Roboto"/>
            </a:endParaRPr>
          </a:p>
          <a:p>
            <a:pPr marL="609585" indent="-406390">
              <a:lnSpc>
                <a:spcPct val="150000"/>
              </a:lnSpc>
              <a:buClr>
                <a:schemeClr val="tx2"/>
              </a:buClr>
              <a:buSzPts val="1200"/>
              <a:buFont typeface="Montserrat" pitchFamily="2" charset="0"/>
              <a:buChar char="▶"/>
            </a:pPr>
            <a:r>
              <a:rPr lang="en-US" sz="2400" dirty="0">
                <a:solidFill>
                  <a:schemeClr val="bg1"/>
                </a:solidFill>
                <a:ea typeface="Roboto"/>
                <a:cs typeface="Roboto"/>
                <a:sym typeface="Roboto"/>
              </a:rPr>
              <a:t>This framework enables Starbucks to shift from generic broadcasting to personalized, data-driven marketing</a:t>
            </a:r>
            <a:r>
              <a:rPr lang="ar-EG" sz="2400" dirty="0">
                <a:solidFill>
                  <a:schemeClr val="bg1"/>
                </a:solidFill>
                <a:ea typeface="Roboto"/>
                <a:cs typeface="Roboto"/>
                <a:sym typeface="Roboto"/>
              </a:rPr>
              <a:t>.</a:t>
            </a:r>
            <a:endParaRPr lang="en-US" sz="2400" dirty="0">
              <a:solidFill>
                <a:schemeClr val="bg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FF5EAB7-6503-703D-9F1B-8E3A005761F2}"/>
              </a:ext>
            </a:extLst>
          </p:cNvPr>
          <p:cNvSpPr/>
          <p:nvPr/>
        </p:nvSpPr>
        <p:spPr>
          <a:xfrm>
            <a:off x="0" y="6967475"/>
            <a:ext cx="12192000" cy="4565392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AE7D46-0675-5363-B907-38AABE1A3C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8220" r="16553"/>
          <a:stretch>
            <a:fillRect/>
          </a:stretch>
        </p:blipFill>
        <p:spPr>
          <a:xfrm>
            <a:off x="-8064315" y="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46075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C9B906C7-F83A-1F63-2A65-C0D0ACB4EB0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4" r="3594"/>
          <a:stretch>
            <a:fillRect/>
          </a:stretch>
        </p:blipFill>
        <p:spPr>
          <a:xfrm>
            <a:off x="0" y="-88900"/>
            <a:ext cx="12192000" cy="738909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9D52E30-4056-DBDF-50DE-AA7F4055DFA2}"/>
              </a:ext>
            </a:extLst>
          </p:cNvPr>
          <p:cNvGrpSpPr/>
          <p:nvPr/>
        </p:nvGrpSpPr>
        <p:grpSpPr>
          <a:xfrm flipH="1">
            <a:off x="2184400" y="4072979"/>
            <a:ext cx="1108621" cy="1108621"/>
            <a:chOff x="2899844" y="542142"/>
            <a:chExt cx="5546868" cy="5546868"/>
          </a:xfrm>
          <a:effectLst>
            <a:outerShdw blurRad="127000" dist="127000" dir="10800000" algn="r" rotWithShape="0">
              <a:schemeClr val="tx1">
                <a:alpha val="30000"/>
              </a:schemeClr>
            </a:outerShdw>
          </a:effectLst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5B47659-A500-42EF-639C-ED0641963436}"/>
                </a:ext>
              </a:extLst>
            </p:cNvPr>
            <p:cNvSpPr/>
            <p:nvPr/>
          </p:nvSpPr>
          <p:spPr>
            <a:xfrm>
              <a:off x="2899844" y="542142"/>
              <a:ext cx="5546868" cy="55468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0" name="Graphic 4">
              <a:extLst>
                <a:ext uri="{FF2B5EF4-FFF2-40B4-BE49-F238E27FC236}">
                  <a16:creationId xmlns:a16="http://schemas.microsoft.com/office/drawing/2014/main" id="{D963DE06-13C7-B0AE-4C56-EED3BDDEF7B5}"/>
                </a:ext>
              </a:extLst>
            </p:cNvPr>
            <p:cNvSpPr/>
            <p:nvPr/>
          </p:nvSpPr>
          <p:spPr>
            <a:xfrm>
              <a:off x="3119205" y="768990"/>
              <a:ext cx="5108146" cy="5093172"/>
            </a:xfrm>
            <a:custGeom>
              <a:avLst/>
              <a:gdLst>
                <a:gd name="connsiteX0" fmla="*/ 3783441 w 6881616"/>
                <a:gd name="connsiteY0" fmla="*/ 1493354 h 6861442"/>
                <a:gd name="connsiteX1" fmla="*/ 3437908 w 6881616"/>
                <a:gd name="connsiteY1" fmla="*/ 1464243 h 6861442"/>
                <a:gd name="connsiteX2" fmla="*/ 3092375 w 6881616"/>
                <a:gd name="connsiteY2" fmla="*/ 1493354 h 6861442"/>
                <a:gd name="connsiteX3" fmla="*/ 3080749 w 6881616"/>
                <a:gd name="connsiteY3" fmla="*/ 1470066 h 6861442"/>
                <a:gd name="connsiteX4" fmla="*/ 3437908 w 6881616"/>
                <a:gd name="connsiteY4" fmla="*/ 1196424 h 6861442"/>
                <a:gd name="connsiteX5" fmla="*/ 3795068 w 6881616"/>
                <a:gd name="connsiteY5" fmla="*/ 1470066 h 6861442"/>
                <a:gd name="connsiteX6" fmla="*/ 3783441 w 6881616"/>
                <a:gd name="connsiteY6" fmla="*/ 1493354 h 6861442"/>
                <a:gd name="connsiteX7" fmla="*/ 3185280 w 6881616"/>
                <a:gd name="connsiteY7" fmla="*/ 3205077 h 6861442"/>
                <a:gd name="connsiteX8" fmla="*/ 3162054 w 6881616"/>
                <a:gd name="connsiteY8" fmla="*/ 3228363 h 6861442"/>
                <a:gd name="connsiteX9" fmla="*/ 3434995 w 6881616"/>
                <a:gd name="connsiteY9" fmla="*/ 3411756 h 6861442"/>
                <a:gd name="connsiteX10" fmla="*/ 3707937 w 6881616"/>
                <a:gd name="connsiteY10" fmla="*/ 3228363 h 6861442"/>
                <a:gd name="connsiteX11" fmla="*/ 3684710 w 6881616"/>
                <a:gd name="connsiteY11" fmla="*/ 3205077 h 6861442"/>
                <a:gd name="connsiteX12" fmla="*/ 3434995 w 6881616"/>
                <a:gd name="connsiteY12" fmla="*/ 3228363 h 6861442"/>
                <a:gd name="connsiteX13" fmla="*/ 3185280 w 6881616"/>
                <a:gd name="connsiteY13" fmla="*/ 3205077 h 6861442"/>
                <a:gd name="connsiteX14" fmla="*/ 3434995 w 6881616"/>
                <a:gd name="connsiteY14" fmla="*/ 2992558 h 6861442"/>
                <a:gd name="connsiteX15" fmla="*/ 3356603 w 6881616"/>
                <a:gd name="connsiteY15" fmla="*/ 2978007 h 6861442"/>
                <a:gd name="connsiteX16" fmla="*/ 3263698 w 6881616"/>
                <a:gd name="connsiteY16" fmla="*/ 3018764 h 6861442"/>
                <a:gd name="connsiteX17" fmla="*/ 3275298 w 6881616"/>
                <a:gd name="connsiteY17" fmla="*/ 3044970 h 6861442"/>
                <a:gd name="connsiteX18" fmla="*/ 3434995 w 6881616"/>
                <a:gd name="connsiteY18" fmla="*/ 3088622 h 6861442"/>
                <a:gd name="connsiteX19" fmla="*/ 3594718 w 6881616"/>
                <a:gd name="connsiteY19" fmla="*/ 3044970 h 6861442"/>
                <a:gd name="connsiteX20" fmla="*/ 3606318 w 6881616"/>
                <a:gd name="connsiteY20" fmla="*/ 3018764 h 6861442"/>
                <a:gd name="connsiteX21" fmla="*/ 3513413 w 6881616"/>
                <a:gd name="connsiteY21" fmla="*/ 2978007 h 6861442"/>
                <a:gd name="connsiteX22" fmla="*/ 3434995 w 6881616"/>
                <a:gd name="connsiteY22" fmla="*/ 2992558 h 6861442"/>
                <a:gd name="connsiteX23" fmla="*/ 6878729 w 6881616"/>
                <a:gd name="connsiteY23" fmla="*/ 3644641 h 6861442"/>
                <a:gd name="connsiteX24" fmla="*/ 6858390 w 6881616"/>
                <a:gd name="connsiteY24" fmla="*/ 3889182 h 6861442"/>
                <a:gd name="connsiteX25" fmla="*/ 5929234 w 6881616"/>
                <a:gd name="connsiteY25" fmla="*/ 3621355 h 6861442"/>
                <a:gd name="connsiteX26" fmla="*/ 5987313 w 6881616"/>
                <a:gd name="connsiteY26" fmla="*/ 3880447 h 6861442"/>
                <a:gd name="connsiteX27" fmla="*/ 6817738 w 6881616"/>
                <a:gd name="connsiteY27" fmla="*/ 4142459 h 6861442"/>
                <a:gd name="connsiteX28" fmla="*/ 6748059 w 6881616"/>
                <a:gd name="connsiteY28" fmla="*/ 4421916 h 6861442"/>
                <a:gd name="connsiteX29" fmla="*/ 6019252 w 6881616"/>
                <a:gd name="connsiteY29" fmla="*/ 4168639 h 6861442"/>
                <a:gd name="connsiteX30" fmla="*/ 6022139 w 6881616"/>
                <a:gd name="connsiteY30" fmla="*/ 4314196 h 6861442"/>
                <a:gd name="connsiteX31" fmla="*/ 6019252 w 6881616"/>
                <a:gd name="connsiteY31" fmla="*/ 4395710 h 6861442"/>
                <a:gd name="connsiteX32" fmla="*/ 6672554 w 6881616"/>
                <a:gd name="connsiteY32" fmla="*/ 4646066 h 6861442"/>
                <a:gd name="connsiteX33" fmla="*/ 6559309 w 6881616"/>
                <a:gd name="connsiteY33" fmla="*/ 4919708 h 6861442"/>
                <a:gd name="connsiteX34" fmla="*/ 5998913 w 6881616"/>
                <a:gd name="connsiteY34" fmla="*/ 4678087 h 6861442"/>
                <a:gd name="connsiteX35" fmla="*/ 5964087 w 6881616"/>
                <a:gd name="connsiteY35" fmla="*/ 4870216 h 6861442"/>
                <a:gd name="connsiteX36" fmla="*/ 6463491 w 6881616"/>
                <a:gd name="connsiteY36" fmla="*/ 5108942 h 6861442"/>
                <a:gd name="connsiteX37" fmla="*/ 6312507 w 6881616"/>
                <a:gd name="connsiteY37" fmla="*/ 5362192 h 6861442"/>
                <a:gd name="connsiteX38" fmla="*/ 5900208 w 6881616"/>
                <a:gd name="connsiteY38" fmla="*/ 5114757 h 6861442"/>
                <a:gd name="connsiteX39" fmla="*/ 5955373 w 6881616"/>
                <a:gd name="connsiteY39" fmla="*/ 4913893 h 6861442"/>
                <a:gd name="connsiteX40" fmla="*/ 5383351 w 6881616"/>
                <a:gd name="connsiteY40" fmla="*/ 4681008 h 6861442"/>
                <a:gd name="connsiteX41" fmla="*/ 4933286 w 6881616"/>
                <a:gd name="connsiteY41" fmla="*/ 3778568 h 6861442"/>
                <a:gd name="connsiteX42" fmla="*/ 5063957 w 6881616"/>
                <a:gd name="connsiteY42" fmla="*/ 3021684 h 6861442"/>
                <a:gd name="connsiteX43" fmla="*/ 4747450 w 6881616"/>
                <a:gd name="connsiteY43" fmla="*/ 2285167 h 6861442"/>
                <a:gd name="connsiteX44" fmla="*/ 4628405 w 6881616"/>
                <a:gd name="connsiteY44" fmla="*/ 2189102 h 6861442"/>
                <a:gd name="connsiteX45" fmla="*/ 4939087 w 6881616"/>
                <a:gd name="connsiteY45" fmla="*/ 2963457 h 6861442"/>
                <a:gd name="connsiteX46" fmla="*/ 4785189 w 6881616"/>
                <a:gd name="connsiteY46" fmla="*/ 3775647 h 6861442"/>
                <a:gd name="connsiteX47" fmla="*/ 5232367 w 6881616"/>
                <a:gd name="connsiteY47" fmla="*/ 4660616 h 6861442"/>
                <a:gd name="connsiteX48" fmla="*/ 5063957 w 6881616"/>
                <a:gd name="connsiteY48" fmla="*/ 5143857 h 6861442"/>
                <a:gd name="connsiteX49" fmla="*/ 5694032 w 6881616"/>
                <a:gd name="connsiteY49" fmla="*/ 5452441 h 6861442"/>
                <a:gd name="connsiteX50" fmla="*/ 5798564 w 6881616"/>
                <a:gd name="connsiteY50" fmla="*/ 5394213 h 6861442"/>
                <a:gd name="connsiteX51" fmla="*/ 5845016 w 6881616"/>
                <a:gd name="connsiteY51" fmla="*/ 5280679 h 6861442"/>
                <a:gd name="connsiteX52" fmla="*/ 6207976 w 6881616"/>
                <a:gd name="connsiteY52" fmla="*/ 5519405 h 6861442"/>
                <a:gd name="connsiteX53" fmla="*/ 6033766 w 6881616"/>
                <a:gd name="connsiteY53" fmla="*/ 5734819 h 6861442"/>
                <a:gd name="connsiteX54" fmla="*/ 5743398 w 6881616"/>
                <a:gd name="connsiteY54" fmla="*/ 5499013 h 6861442"/>
                <a:gd name="connsiteX55" fmla="*/ 5667893 w 6881616"/>
                <a:gd name="connsiteY55" fmla="*/ 5635834 h 6861442"/>
                <a:gd name="connsiteX56" fmla="*/ 5920521 w 6881616"/>
                <a:gd name="connsiteY56" fmla="*/ 5857089 h 6861442"/>
                <a:gd name="connsiteX57" fmla="*/ 5717258 w 6881616"/>
                <a:gd name="connsiteY57" fmla="*/ 6052112 h 6861442"/>
                <a:gd name="connsiteX58" fmla="*/ 5528535 w 6881616"/>
                <a:gd name="connsiteY58" fmla="*/ 5848354 h 6861442"/>
                <a:gd name="connsiteX59" fmla="*/ 5441430 w 6881616"/>
                <a:gd name="connsiteY59" fmla="*/ 5961889 h 6861442"/>
                <a:gd name="connsiteX60" fmla="*/ 5601127 w 6881616"/>
                <a:gd name="connsiteY60" fmla="*/ 6151097 h 6861442"/>
                <a:gd name="connsiteX61" fmla="*/ 5348499 w 6881616"/>
                <a:gd name="connsiteY61" fmla="*/ 6337410 h 6861442"/>
                <a:gd name="connsiteX62" fmla="*/ 4956513 w 6881616"/>
                <a:gd name="connsiteY62" fmla="*/ 5338907 h 6861442"/>
                <a:gd name="connsiteX63" fmla="*/ 4863607 w 6881616"/>
                <a:gd name="connsiteY63" fmla="*/ 5609628 h 6861442"/>
                <a:gd name="connsiteX64" fmla="*/ 5200428 w 6881616"/>
                <a:gd name="connsiteY64" fmla="*/ 6430554 h 6861442"/>
                <a:gd name="connsiteX65" fmla="*/ 5000078 w 6881616"/>
                <a:gd name="connsiteY65" fmla="*/ 6541195 h 6861442"/>
                <a:gd name="connsiteX66" fmla="*/ 4657432 w 6881616"/>
                <a:gd name="connsiteY66" fmla="*/ 5603813 h 6861442"/>
                <a:gd name="connsiteX67" fmla="*/ 5043618 w 6881616"/>
                <a:gd name="connsiteY67" fmla="*/ 4663537 h 6861442"/>
                <a:gd name="connsiteX68" fmla="*/ 4599353 w 6881616"/>
                <a:gd name="connsiteY68" fmla="*/ 3766912 h 6861442"/>
                <a:gd name="connsiteX69" fmla="*/ 4788102 w 6881616"/>
                <a:gd name="connsiteY69" fmla="*/ 2893599 h 6861442"/>
                <a:gd name="connsiteX70" fmla="*/ 4442569 w 6881616"/>
                <a:gd name="connsiteY70" fmla="*/ 2130875 h 6861442"/>
                <a:gd name="connsiteX71" fmla="*/ 4323525 w 6881616"/>
                <a:gd name="connsiteY71" fmla="*/ 2049361 h 6861442"/>
                <a:gd name="connsiteX72" fmla="*/ 4637119 w 6881616"/>
                <a:gd name="connsiteY72" fmla="*/ 2832451 h 6861442"/>
                <a:gd name="connsiteX73" fmla="*/ 4419343 w 6881616"/>
                <a:gd name="connsiteY73" fmla="*/ 3766912 h 6861442"/>
                <a:gd name="connsiteX74" fmla="*/ 4854895 w 6881616"/>
                <a:gd name="connsiteY74" fmla="*/ 4663537 h 6861442"/>
                <a:gd name="connsiteX75" fmla="*/ 4448369 w 6881616"/>
                <a:gd name="connsiteY75" fmla="*/ 5630019 h 6861442"/>
                <a:gd name="connsiteX76" fmla="*/ 4811329 w 6881616"/>
                <a:gd name="connsiteY76" fmla="*/ 6631444 h 6861442"/>
                <a:gd name="connsiteX77" fmla="*/ 4573240 w 6881616"/>
                <a:gd name="connsiteY77" fmla="*/ 6724587 h 6861442"/>
                <a:gd name="connsiteX78" fmla="*/ 4216080 w 6881616"/>
                <a:gd name="connsiteY78" fmla="*/ 5650385 h 6861442"/>
                <a:gd name="connsiteX79" fmla="*/ 4637119 w 6881616"/>
                <a:gd name="connsiteY79" fmla="*/ 4663537 h 6861442"/>
                <a:gd name="connsiteX80" fmla="*/ 4210280 w 6881616"/>
                <a:gd name="connsiteY80" fmla="*/ 3761097 h 6861442"/>
                <a:gd name="connsiteX81" fmla="*/ 4474509 w 6881616"/>
                <a:gd name="connsiteY81" fmla="*/ 2771328 h 6861442"/>
                <a:gd name="connsiteX82" fmla="*/ 4085409 w 6881616"/>
                <a:gd name="connsiteY82" fmla="*/ 1985318 h 6861442"/>
                <a:gd name="connsiteX83" fmla="*/ 4070896 w 6881616"/>
                <a:gd name="connsiteY83" fmla="*/ 1973688 h 6861442"/>
                <a:gd name="connsiteX84" fmla="*/ 4047670 w 6881616"/>
                <a:gd name="connsiteY84" fmla="*/ 1996974 h 6861442"/>
                <a:gd name="connsiteX85" fmla="*/ 4297385 w 6881616"/>
                <a:gd name="connsiteY85" fmla="*/ 2713100 h 6861442"/>
                <a:gd name="connsiteX86" fmla="*/ 3995417 w 6881616"/>
                <a:gd name="connsiteY86" fmla="*/ 3758176 h 6861442"/>
                <a:gd name="connsiteX87" fmla="*/ 4401917 w 6881616"/>
                <a:gd name="connsiteY87" fmla="*/ 4663537 h 6861442"/>
                <a:gd name="connsiteX88" fmla="*/ 3966365 w 6881616"/>
                <a:gd name="connsiteY88" fmla="*/ 5673671 h 6861442"/>
                <a:gd name="connsiteX89" fmla="*/ 4306098 w 6881616"/>
                <a:gd name="connsiteY89" fmla="*/ 6806101 h 6861442"/>
                <a:gd name="connsiteX90" fmla="*/ 4056383 w 6881616"/>
                <a:gd name="connsiteY90" fmla="*/ 6861408 h 6861442"/>
                <a:gd name="connsiteX91" fmla="*/ 3731189 w 6881616"/>
                <a:gd name="connsiteY91" fmla="*/ 5676591 h 6861442"/>
                <a:gd name="connsiteX92" fmla="*/ 4181228 w 6881616"/>
                <a:gd name="connsiteY92" fmla="*/ 4663537 h 6861442"/>
                <a:gd name="connsiteX93" fmla="*/ 3815381 w 6881616"/>
                <a:gd name="connsiteY93" fmla="*/ 3897918 h 6861442"/>
                <a:gd name="connsiteX94" fmla="*/ 3722476 w 6881616"/>
                <a:gd name="connsiteY94" fmla="*/ 3828060 h 6861442"/>
                <a:gd name="connsiteX95" fmla="*/ 3440821 w 6881616"/>
                <a:gd name="connsiteY95" fmla="*/ 3883368 h 6861442"/>
                <a:gd name="connsiteX96" fmla="*/ 3159167 w 6881616"/>
                <a:gd name="connsiteY96" fmla="*/ 3828060 h 6861442"/>
                <a:gd name="connsiteX97" fmla="*/ 3066235 w 6881616"/>
                <a:gd name="connsiteY97" fmla="*/ 3897918 h 6861442"/>
                <a:gd name="connsiteX98" fmla="*/ 2700389 w 6881616"/>
                <a:gd name="connsiteY98" fmla="*/ 4663537 h 6861442"/>
                <a:gd name="connsiteX99" fmla="*/ 3150453 w 6881616"/>
                <a:gd name="connsiteY99" fmla="*/ 5676591 h 6861442"/>
                <a:gd name="connsiteX100" fmla="*/ 2825233 w 6881616"/>
                <a:gd name="connsiteY100" fmla="*/ 6861408 h 6861442"/>
                <a:gd name="connsiteX101" fmla="*/ 2575528 w 6881616"/>
                <a:gd name="connsiteY101" fmla="*/ 6806101 h 6861442"/>
                <a:gd name="connsiteX102" fmla="*/ 2915251 w 6881616"/>
                <a:gd name="connsiteY102" fmla="*/ 5673671 h 6861442"/>
                <a:gd name="connsiteX103" fmla="*/ 2479708 w 6881616"/>
                <a:gd name="connsiteY103" fmla="*/ 4663537 h 6861442"/>
                <a:gd name="connsiteX104" fmla="*/ 2886225 w 6881616"/>
                <a:gd name="connsiteY104" fmla="*/ 3758176 h 6861442"/>
                <a:gd name="connsiteX105" fmla="*/ 2584239 w 6881616"/>
                <a:gd name="connsiteY105" fmla="*/ 2713100 h 6861442"/>
                <a:gd name="connsiteX106" fmla="*/ 2833946 w 6881616"/>
                <a:gd name="connsiteY106" fmla="*/ 1996974 h 6861442"/>
                <a:gd name="connsiteX107" fmla="*/ 2810720 w 6881616"/>
                <a:gd name="connsiteY107" fmla="*/ 1973688 h 6861442"/>
                <a:gd name="connsiteX108" fmla="*/ 2796207 w 6881616"/>
                <a:gd name="connsiteY108" fmla="*/ 1985318 h 6861442"/>
                <a:gd name="connsiteX109" fmla="*/ 2407116 w 6881616"/>
                <a:gd name="connsiteY109" fmla="*/ 2771328 h 6861442"/>
                <a:gd name="connsiteX110" fmla="*/ 2671336 w 6881616"/>
                <a:gd name="connsiteY110" fmla="*/ 3761097 h 6861442"/>
                <a:gd name="connsiteX111" fmla="*/ 2244513 w 6881616"/>
                <a:gd name="connsiteY111" fmla="*/ 4663537 h 6861442"/>
                <a:gd name="connsiteX112" fmla="*/ 2665536 w 6881616"/>
                <a:gd name="connsiteY112" fmla="*/ 5650385 h 6861442"/>
                <a:gd name="connsiteX113" fmla="*/ 2308392 w 6881616"/>
                <a:gd name="connsiteY113" fmla="*/ 6724587 h 6861442"/>
                <a:gd name="connsiteX114" fmla="*/ 2070295 w 6881616"/>
                <a:gd name="connsiteY114" fmla="*/ 6631444 h 6861442"/>
                <a:gd name="connsiteX115" fmla="*/ 2433250 w 6881616"/>
                <a:gd name="connsiteY115" fmla="*/ 5630019 h 6861442"/>
                <a:gd name="connsiteX116" fmla="*/ 2026740 w 6881616"/>
                <a:gd name="connsiteY116" fmla="*/ 4663537 h 6861442"/>
                <a:gd name="connsiteX117" fmla="*/ 2462287 w 6881616"/>
                <a:gd name="connsiteY117" fmla="*/ 3766912 h 6861442"/>
                <a:gd name="connsiteX118" fmla="*/ 2244513 w 6881616"/>
                <a:gd name="connsiteY118" fmla="*/ 2832451 h 6861442"/>
                <a:gd name="connsiteX119" fmla="*/ 2558107 w 6881616"/>
                <a:gd name="connsiteY119" fmla="*/ 2049361 h 6861442"/>
                <a:gd name="connsiteX120" fmla="*/ 2439058 w 6881616"/>
                <a:gd name="connsiteY120" fmla="*/ 2130875 h 6861442"/>
                <a:gd name="connsiteX121" fmla="*/ 2093524 w 6881616"/>
                <a:gd name="connsiteY121" fmla="*/ 2893599 h 6861442"/>
                <a:gd name="connsiteX122" fmla="*/ 2282261 w 6881616"/>
                <a:gd name="connsiteY122" fmla="*/ 3766912 h 6861442"/>
                <a:gd name="connsiteX123" fmla="*/ 1838004 w 6881616"/>
                <a:gd name="connsiteY123" fmla="*/ 4663537 h 6861442"/>
                <a:gd name="connsiteX124" fmla="*/ 2224187 w 6881616"/>
                <a:gd name="connsiteY124" fmla="*/ 5603813 h 6861442"/>
                <a:gd name="connsiteX125" fmla="*/ 1881559 w 6881616"/>
                <a:gd name="connsiteY125" fmla="*/ 6541195 h 6861442"/>
                <a:gd name="connsiteX126" fmla="*/ 1681207 w 6881616"/>
                <a:gd name="connsiteY126" fmla="*/ 6430554 h 6861442"/>
                <a:gd name="connsiteX127" fmla="*/ 2020932 w 6881616"/>
                <a:gd name="connsiteY127" fmla="*/ 5609628 h 6861442"/>
                <a:gd name="connsiteX128" fmla="*/ 1928017 w 6881616"/>
                <a:gd name="connsiteY128" fmla="*/ 5338907 h 6861442"/>
                <a:gd name="connsiteX129" fmla="*/ 1536026 w 6881616"/>
                <a:gd name="connsiteY129" fmla="*/ 6337410 h 6861442"/>
                <a:gd name="connsiteX130" fmla="*/ 1283408 w 6881616"/>
                <a:gd name="connsiteY130" fmla="*/ 6151097 h 6861442"/>
                <a:gd name="connsiteX131" fmla="*/ 1443110 w 6881616"/>
                <a:gd name="connsiteY131" fmla="*/ 5961889 h 6861442"/>
                <a:gd name="connsiteX132" fmla="*/ 1356000 w 6881616"/>
                <a:gd name="connsiteY132" fmla="*/ 5848354 h 6861442"/>
                <a:gd name="connsiteX133" fmla="*/ 1167263 w 6881616"/>
                <a:gd name="connsiteY133" fmla="*/ 6052112 h 6861442"/>
                <a:gd name="connsiteX134" fmla="*/ 964008 w 6881616"/>
                <a:gd name="connsiteY134" fmla="*/ 5857089 h 6861442"/>
                <a:gd name="connsiteX135" fmla="*/ 1216626 w 6881616"/>
                <a:gd name="connsiteY135" fmla="*/ 5635834 h 6861442"/>
                <a:gd name="connsiteX136" fmla="*/ 1141129 w 6881616"/>
                <a:gd name="connsiteY136" fmla="*/ 5499013 h 6861442"/>
                <a:gd name="connsiteX137" fmla="*/ 850766 w 6881616"/>
                <a:gd name="connsiteY137" fmla="*/ 5734819 h 6861442"/>
                <a:gd name="connsiteX138" fmla="*/ 676549 w 6881616"/>
                <a:gd name="connsiteY138" fmla="*/ 5519405 h 6861442"/>
                <a:gd name="connsiteX139" fmla="*/ 1042406 w 6881616"/>
                <a:gd name="connsiteY139" fmla="*/ 5280679 h 6861442"/>
                <a:gd name="connsiteX140" fmla="*/ 1088866 w 6881616"/>
                <a:gd name="connsiteY140" fmla="*/ 5394213 h 6861442"/>
                <a:gd name="connsiteX141" fmla="*/ 1193395 w 6881616"/>
                <a:gd name="connsiteY141" fmla="*/ 5452441 h 6861442"/>
                <a:gd name="connsiteX142" fmla="*/ 1823485 w 6881616"/>
                <a:gd name="connsiteY142" fmla="*/ 5143857 h 6861442"/>
                <a:gd name="connsiteX143" fmla="*/ 1655075 w 6881616"/>
                <a:gd name="connsiteY143" fmla="*/ 4660616 h 6861442"/>
                <a:gd name="connsiteX144" fmla="*/ 2102235 w 6881616"/>
                <a:gd name="connsiteY144" fmla="*/ 3775647 h 6861442"/>
                <a:gd name="connsiteX145" fmla="*/ 1948343 w 6881616"/>
                <a:gd name="connsiteY145" fmla="*/ 2963457 h 6861442"/>
                <a:gd name="connsiteX146" fmla="*/ 2259032 w 6881616"/>
                <a:gd name="connsiteY146" fmla="*/ 2189102 h 6861442"/>
                <a:gd name="connsiteX147" fmla="*/ 2139982 w 6881616"/>
                <a:gd name="connsiteY147" fmla="*/ 2285167 h 6861442"/>
                <a:gd name="connsiteX148" fmla="*/ 1823485 w 6881616"/>
                <a:gd name="connsiteY148" fmla="*/ 3021684 h 6861442"/>
                <a:gd name="connsiteX149" fmla="*/ 1954148 w 6881616"/>
                <a:gd name="connsiteY149" fmla="*/ 3778568 h 6861442"/>
                <a:gd name="connsiteX150" fmla="*/ 1504086 w 6881616"/>
                <a:gd name="connsiteY150" fmla="*/ 4681008 h 6861442"/>
                <a:gd name="connsiteX151" fmla="*/ 929164 w 6881616"/>
                <a:gd name="connsiteY151" fmla="*/ 4913893 h 6861442"/>
                <a:gd name="connsiteX152" fmla="*/ 984335 w 6881616"/>
                <a:gd name="connsiteY152" fmla="*/ 5114757 h 6861442"/>
                <a:gd name="connsiteX153" fmla="*/ 572017 w 6881616"/>
                <a:gd name="connsiteY153" fmla="*/ 5362192 h 6861442"/>
                <a:gd name="connsiteX154" fmla="*/ 421028 w 6881616"/>
                <a:gd name="connsiteY154" fmla="*/ 5108942 h 6861442"/>
                <a:gd name="connsiteX155" fmla="*/ 920453 w 6881616"/>
                <a:gd name="connsiteY155" fmla="*/ 4870216 h 6861442"/>
                <a:gd name="connsiteX156" fmla="*/ 885611 w 6881616"/>
                <a:gd name="connsiteY156" fmla="*/ 4678087 h 6861442"/>
                <a:gd name="connsiteX157" fmla="*/ 325207 w 6881616"/>
                <a:gd name="connsiteY157" fmla="*/ 4919708 h 6861442"/>
                <a:gd name="connsiteX158" fmla="*/ 211966 w 6881616"/>
                <a:gd name="connsiteY158" fmla="*/ 4646066 h 6861442"/>
                <a:gd name="connsiteX159" fmla="*/ 862380 w 6881616"/>
                <a:gd name="connsiteY159" fmla="*/ 4395710 h 6861442"/>
                <a:gd name="connsiteX160" fmla="*/ 862380 w 6881616"/>
                <a:gd name="connsiteY160" fmla="*/ 4314196 h 6861442"/>
                <a:gd name="connsiteX161" fmla="*/ 865285 w 6881616"/>
                <a:gd name="connsiteY161" fmla="*/ 4168639 h 6861442"/>
                <a:gd name="connsiteX162" fmla="*/ 136471 w 6881616"/>
                <a:gd name="connsiteY162" fmla="*/ 4421916 h 6861442"/>
                <a:gd name="connsiteX163" fmla="*/ 66784 w 6881616"/>
                <a:gd name="connsiteY163" fmla="*/ 4142459 h 6861442"/>
                <a:gd name="connsiteX164" fmla="*/ 897224 w 6881616"/>
                <a:gd name="connsiteY164" fmla="*/ 3880447 h 6861442"/>
                <a:gd name="connsiteX165" fmla="*/ 955298 w 6881616"/>
                <a:gd name="connsiteY165" fmla="*/ 3621355 h 6861442"/>
                <a:gd name="connsiteX166" fmla="*/ 26133 w 6881616"/>
                <a:gd name="connsiteY166" fmla="*/ 3889182 h 6861442"/>
                <a:gd name="connsiteX167" fmla="*/ 2904 w 6881616"/>
                <a:gd name="connsiteY167" fmla="*/ 3644641 h 6861442"/>
                <a:gd name="connsiteX168" fmla="*/ 1039503 w 6881616"/>
                <a:gd name="connsiteY168" fmla="*/ 3368105 h 6861442"/>
                <a:gd name="connsiteX169" fmla="*/ 1175974 w 6881616"/>
                <a:gd name="connsiteY169" fmla="*/ 3079912 h 6861442"/>
                <a:gd name="connsiteX170" fmla="*/ 0 w 6881616"/>
                <a:gd name="connsiteY170" fmla="*/ 3356449 h 6861442"/>
                <a:gd name="connsiteX171" fmla="*/ 3434995 w 6881616"/>
                <a:gd name="connsiteY171" fmla="*/ -34 h 6861442"/>
                <a:gd name="connsiteX172" fmla="*/ 6881617 w 6881616"/>
                <a:gd name="connsiteY172" fmla="*/ 3359369 h 6861442"/>
                <a:gd name="connsiteX173" fmla="*/ 5705658 w 6881616"/>
                <a:gd name="connsiteY173" fmla="*/ 3082807 h 6861442"/>
                <a:gd name="connsiteX174" fmla="*/ 5842129 w 6881616"/>
                <a:gd name="connsiteY174" fmla="*/ 3370999 h 6861442"/>
                <a:gd name="connsiteX175" fmla="*/ 6878729 w 6881616"/>
                <a:gd name="connsiteY175" fmla="*/ 3644641 h 6861442"/>
                <a:gd name="connsiteX176" fmla="*/ 1954148 w 6881616"/>
                <a:gd name="connsiteY176" fmla="*/ 2194917 h 6861442"/>
                <a:gd name="connsiteX177" fmla="*/ 1129516 w 6881616"/>
                <a:gd name="connsiteY177" fmla="*/ 2285167 h 6861442"/>
                <a:gd name="connsiteX178" fmla="*/ 766561 w 6881616"/>
                <a:gd name="connsiteY178" fmla="*/ 1691308 h 6861442"/>
                <a:gd name="connsiteX179" fmla="*/ 714296 w 6881616"/>
                <a:gd name="connsiteY179" fmla="*/ 1720419 h 6861442"/>
                <a:gd name="connsiteX180" fmla="*/ 81302 w 6881616"/>
                <a:gd name="connsiteY180" fmla="*/ 3082807 h 6861442"/>
                <a:gd name="connsiteX181" fmla="*/ 1283408 w 6881616"/>
                <a:gd name="connsiteY181" fmla="*/ 2876128 h 6861442"/>
                <a:gd name="connsiteX182" fmla="*/ 1954148 w 6881616"/>
                <a:gd name="connsiteY182" fmla="*/ 2194917 h 6861442"/>
                <a:gd name="connsiteX183" fmla="*/ 3434995 w 6881616"/>
                <a:gd name="connsiteY183" fmla="*/ 1883439 h 6861442"/>
                <a:gd name="connsiteX184" fmla="*/ 2775868 w 6881616"/>
                <a:gd name="connsiteY184" fmla="*/ 2299717 h 6861442"/>
                <a:gd name="connsiteX185" fmla="*/ 2799120 w 6881616"/>
                <a:gd name="connsiteY185" fmla="*/ 2320109 h 6861442"/>
                <a:gd name="connsiteX186" fmla="*/ 2993643 w 6881616"/>
                <a:gd name="connsiteY186" fmla="*/ 2282272 h 6861442"/>
                <a:gd name="connsiteX187" fmla="*/ 3307237 w 6881616"/>
                <a:gd name="connsiteY187" fmla="*/ 2413252 h 6861442"/>
                <a:gd name="connsiteX188" fmla="*/ 3304350 w 6881616"/>
                <a:gd name="connsiteY188" fmla="*/ 2739307 h 6861442"/>
                <a:gd name="connsiteX189" fmla="*/ 3179480 w 6881616"/>
                <a:gd name="connsiteY189" fmla="*/ 2686894 h 6861442"/>
                <a:gd name="connsiteX190" fmla="*/ 2996556 w 6881616"/>
                <a:gd name="connsiteY190" fmla="*/ 2724757 h 6861442"/>
                <a:gd name="connsiteX191" fmla="*/ 2839746 w 6881616"/>
                <a:gd name="connsiteY191" fmla="*/ 2681079 h 6861442"/>
                <a:gd name="connsiteX192" fmla="*/ 2758467 w 6881616"/>
                <a:gd name="connsiteY192" fmla="*/ 2832451 h 6861442"/>
                <a:gd name="connsiteX193" fmla="*/ 3434995 w 6881616"/>
                <a:gd name="connsiteY193" fmla="*/ 3682504 h 6861442"/>
                <a:gd name="connsiteX194" fmla="*/ 4111549 w 6881616"/>
                <a:gd name="connsiteY194" fmla="*/ 2832451 h 6861442"/>
                <a:gd name="connsiteX195" fmla="*/ 4024444 w 6881616"/>
                <a:gd name="connsiteY195" fmla="*/ 2675264 h 6861442"/>
                <a:gd name="connsiteX196" fmla="*/ 3873460 w 6881616"/>
                <a:gd name="connsiteY196" fmla="*/ 2724757 h 6861442"/>
                <a:gd name="connsiteX197" fmla="*/ 3707937 w 6881616"/>
                <a:gd name="connsiteY197" fmla="*/ 2686894 h 6861442"/>
                <a:gd name="connsiteX198" fmla="*/ 3574379 w 6881616"/>
                <a:gd name="connsiteY198" fmla="*/ 2829556 h 6861442"/>
                <a:gd name="connsiteX199" fmla="*/ 3562753 w 6881616"/>
                <a:gd name="connsiteY199" fmla="*/ 2416173 h 6861442"/>
                <a:gd name="connsiteX200" fmla="*/ 3876347 w 6881616"/>
                <a:gd name="connsiteY200" fmla="*/ 2285167 h 6861442"/>
                <a:gd name="connsiteX201" fmla="*/ 4070896 w 6881616"/>
                <a:gd name="connsiteY201" fmla="*/ 2323003 h 6861442"/>
                <a:gd name="connsiteX202" fmla="*/ 4094123 w 6881616"/>
                <a:gd name="connsiteY202" fmla="*/ 2302638 h 6861442"/>
                <a:gd name="connsiteX203" fmla="*/ 3434995 w 6881616"/>
                <a:gd name="connsiteY203" fmla="*/ 1883439 h 6861442"/>
                <a:gd name="connsiteX204" fmla="*/ 3946052 w 6881616"/>
                <a:gd name="connsiteY204" fmla="*/ 2395781 h 6861442"/>
                <a:gd name="connsiteX205" fmla="*/ 3722476 w 6881616"/>
                <a:gd name="connsiteY205" fmla="*/ 2483136 h 6861442"/>
                <a:gd name="connsiteX206" fmla="*/ 3725363 w 6881616"/>
                <a:gd name="connsiteY206" fmla="*/ 2541338 h 6861442"/>
                <a:gd name="connsiteX207" fmla="*/ 4047670 w 6881616"/>
                <a:gd name="connsiteY207" fmla="*/ 2558809 h 6861442"/>
                <a:gd name="connsiteX208" fmla="*/ 4088322 w 6881616"/>
                <a:gd name="connsiteY208" fmla="*/ 2474400 h 6861442"/>
                <a:gd name="connsiteX209" fmla="*/ 3946052 w 6881616"/>
                <a:gd name="connsiteY209" fmla="*/ 2395781 h 6861442"/>
                <a:gd name="connsiteX210" fmla="*/ 2825233 w 6881616"/>
                <a:gd name="connsiteY210" fmla="*/ 2558809 h 6861442"/>
                <a:gd name="connsiteX211" fmla="*/ 3179480 w 6881616"/>
                <a:gd name="connsiteY211" fmla="*/ 2547179 h 6861442"/>
                <a:gd name="connsiteX212" fmla="*/ 2923965 w 6881616"/>
                <a:gd name="connsiteY212" fmla="*/ 2392887 h 6861442"/>
                <a:gd name="connsiteX213" fmla="*/ 2781694 w 6881616"/>
                <a:gd name="connsiteY213" fmla="*/ 2471480 h 6861442"/>
                <a:gd name="connsiteX214" fmla="*/ 2825233 w 6881616"/>
                <a:gd name="connsiteY214" fmla="*/ 2558809 h 6861442"/>
                <a:gd name="connsiteX215" fmla="*/ 5032018 w 6881616"/>
                <a:gd name="connsiteY215" fmla="*/ 1347801 h 6861442"/>
                <a:gd name="connsiteX216" fmla="*/ 4381603 w 6881616"/>
                <a:gd name="connsiteY216" fmla="*/ 1598154 h 6861442"/>
                <a:gd name="connsiteX217" fmla="*/ 4674858 w 6881616"/>
                <a:gd name="connsiteY217" fmla="*/ 1015936 h 6861442"/>
                <a:gd name="connsiteX218" fmla="*/ 3887973 w 6881616"/>
                <a:gd name="connsiteY218" fmla="*/ 1371089 h 6861442"/>
                <a:gd name="connsiteX219" fmla="*/ 3734076 w 6881616"/>
                <a:gd name="connsiteY219" fmla="*/ 966446 h 6861442"/>
                <a:gd name="connsiteX220" fmla="*/ 4073809 w 6881616"/>
                <a:gd name="connsiteY220" fmla="*/ 663693 h 6861442"/>
                <a:gd name="connsiteX221" fmla="*/ 3617945 w 6881616"/>
                <a:gd name="connsiteY221" fmla="*/ 631671 h 6861442"/>
                <a:gd name="connsiteX222" fmla="*/ 3434995 w 6881616"/>
                <a:gd name="connsiteY222" fmla="*/ 206653 h 6861442"/>
                <a:gd name="connsiteX223" fmla="*/ 3252072 w 6881616"/>
                <a:gd name="connsiteY223" fmla="*/ 631671 h 6861442"/>
                <a:gd name="connsiteX224" fmla="*/ 2796207 w 6881616"/>
                <a:gd name="connsiteY224" fmla="*/ 663693 h 6861442"/>
                <a:gd name="connsiteX225" fmla="*/ 3135940 w 6881616"/>
                <a:gd name="connsiteY225" fmla="*/ 966446 h 6861442"/>
                <a:gd name="connsiteX226" fmla="*/ 2982043 w 6881616"/>
                <a:gd name="connsiteY226" fmla="*/ 1371089 h 6861442"/>
                <a:gd name="connsiteX227" fmla="*/ 2195150 w 6881616"/>
                <a:gd name="connsiteY227" fmla="*/ 1015936 h 6861442"/>
                <a:gd name="connsiteX228" fmla="*/ 2488418 w 6881616"/>
                <a:gd name="connsiteY228" fmla="*/ 1598154 h 6861442"/>
                <a:gd name="connsiteX229" fmla="*/ 1838004 w 6881616"/>
                <a:gd name="connsiteY229" fmla="*/ 1347801 h 6861442"/>
                <a:gd name="connsiteX230" fmla="*/ 2224187 w 6881616"/>
                <a:gd name="connsiteY230" fmla="*/ 1976609 h 6861442"/>
                <a:gd name="connsiteX231" fmla="*/ 2285163 w 6881616"/>
                <a:gd name="connsiteY231" fmla="*/ 1996974 h 6861442"/>
                <a:gd name="connsiteX232" fmla="*/ 3434995 w 6881616"/>
                <a:gd name="connsiteY232" fmla="*/ 1726253 h 6861442"/>
                <a:gd name="connsiteX233" fmla="*/ 4584840 w 6881616"/>
                <a:gd name="connsiteY233" fmla="*/ 1996974 h 6861442"/>
                <a:gd name="connsiteX234" fmla="*/ 4645832 w 6881616"/>
                <a:gd name="connsiteY234" fmla="*/ 1976609 h 6861442"/>
                <a:gd name="connsiteX235" fmla="*/ 5032018 w 6881616"/>
                <a:gd name="connsiteY235" fmla="*/ 1347801 h 6861442"/>
                <a:gd name="connsiteX236" fmla="*/ 5583701 w 6881616"/>
                <a:gd name="connsiteY236" fmla="*/ 2876128 h 6861442"/>
                <a:gd name="connsiteX237" fmla="*/ 6788711 w 6881616"/>
                <a:gd name="connsiteY237" fmla="*/ 3082807 h 6861442"/>
                <a:gd name="connsiteX238" fmla="*/ 6155723 w 6881616"/>
                <a:gd name="connsiteY238" fmla="*/ 1720419 h 6861442"/>
                <a:gd name="connsiteX239" fmla="*/ 6106357 w 6881616"/>
                <a:gd name="connsiteY239" fmla="*/ 1691308 h 6861442"/>
                <a:gd name="connsiteX240" fmla="*/ 5743398 w 6881616"/>
                <a:gd name="connsiteY240" fmla="*/ 2285167 h 6861442"/>
                <a:gd name="connsiteX241" fmla="*/ 4918773 w 6881616"/>
                <a:gd name="connsiteY241" fmla="*/ 2194917 h 6861442"/>
                <a:gd name="connsiteX242" fmla="*/ 5583701 w 6881616"/>
                <a:gd name="connsiteY242" fmla="*/ 2876128 h 686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</a:cxnLst>
              <a:rect l="l" t="t" r="r" b="b"/>
              <a:pathLst>
                <a:path w="6881616" h="6861442">
                  <a:moveTo>
                    <a:pt x="3783441" y="1493354"/>
                  </a:moveTo>
                  <a:cubicBezTo>
                    <a:pt x="3754415" y="1487532"/>
                    <a:pt x="3609231" y="1464243"/>
                    <a:pt x="3437908" y="1464243"/>
                  </a:cubicBezTo>
                  <a:cubicBezTo>
                    <a:pt x="3266585" y="1464243"/>
                    <a:pt x="3121401" y="1487532"/>
                    <a:pt x="3092375" y="1493354"/>
                  </a:cubicBezTo>
                  <a:cubicBezTo>
                    <a:pt x="3074948" y="1496267"/>
                    <a:pt x="3069148" y="1478799"/>
                    <a:pt x="3080749" y="1470066"/>
                  </a:cubicBezTo>
                  <a:cubicBezTo>
                    <a:pt x="3092375" y="1461333"/>
                    <a:pt x="3437908" y="1196424"/>
                    <a:pt x="3437908" y="1196424"/>
                  </a:cubicBezTo>
                  <a:cubicBezTo>
                    <a:pt x="3437908" y="1196424"/>
                    <a:pt x="3783441" y="1461333"/>
                    <a:pt x="3795068" y="1470066"/>
                  </a:cubicBezTo>
                  <a:cubicBezTo>
                    <a:pt x="3806668" y="1478799"/>
                    <a:pt x="3800868" y="1496267"/>
                    <a:pt x="3783441" y="1493354"/>
                  </a:cubicBezTo>
                  <a:moveTo>
                    <a:pt x="3185280" y="3205077"/>
                  </a:moveTo>
                  <a:cubicBezTo>
                    <a:pt x="3185280" y="3205077"/>
                    <a:pt x="3167880" y="3210892"/>
                    <a:pt x="3162054" y="3228363"/>
                  </a:cubicBezTo>
                  <a:cubicBezTo>
                    <a:pt x="3234645" y="3283671"/>
                    <a:pt x="3284011" y="3411756"/>
                    <a:pt x="3434995" y="3411756"/>
                  </a:cubicBezTo>
                  <a:cubicBezTo>
                    <a:pt x="3586005" y="3411756"/>
                    <a:pt x="3635345" y="3283671"/>
                    <a:pt x="3707937" y="3228363"/>
                  </a:cubicBezTo>
                  <a:cubicBezTo>
                    <a:pt x="3702137" y="3210892"/>
                    <a:pt x="3684710" y="3205077"/>
                    <a:pt x="3684710" y="3205077"/>
                  </a:cubicBezTo>
                  <a:cubicBezTo>
                    <a:pt x="3684710" y="3205077"/>
                    <a:pt x="3588892" y="3228363"/>
                    <a:pt x="3434995" y="3228363"/>
                  </a:cubicBezTo>
                  <a:cubicBezTo>
                    <a:pt x="3281124" y="3228363"/>
                    <a:pt x="3185280" y="3205077"/>
                    <a:pt x="3185280" y="3205077"/>
                  </a:cubicBezTo>
                  <a:moveTo>
                    <a:pt x="3434995" y="2992558"/>
                  </a:moveTo>
                  <a:cubicBezTo>
                    <a:pt x="3394343" y="2992558"/>
                    <a:pt x="3382743" y="2978007"/>
                    <a:pt x="3356603" y="2978007"/>
                  </a:cubicBezTo>
                  <a:cubicBezTo>
                    <a:pt x="3330464" y="2978007"/>
                    <a:pt x="3275298" y="3001293"/>
                    <a:pt x="3263698" y="3018764"/>
                  </a:cubicBezTo>
                  <a:cubicBezTo>
                    <a:pt x="3263698" y="3027499"/>
                    <a:pt x="3269498" y="3036235"/>
                    <a:pt x="3275298" y="3044970"/>
                  </a:cubicBezTo>
                  <a:cubicBezTo>
                    <a:pt x="3336290" y="3053706"/>
                    <a:pt x="3365316" y="3088622"/>
                    <a:pt x="3434995" y="3088622"/>
                  </a:cubicBezTo>
                  <a:cubicBezTo>
                    <a:pt x="3504700" y="3088622"/>
                    <a:pt x="3533726" y="3053706"/>
                    <a:pt x="3594718" y="3044970"/>
                  </a:cubicBezTo>
                  <a:cubicBezTo>
                    <a:pt x="3603405" y="3036235"/>
                    <a:pt x="3606318" y="3027499"/>
                    <a:pt x="3606318" y="3018764"/>
                  </a:cubicBezTo>
                  <a:cubicBezTo>
                    <a:pt x="3594718" y="2998399"/>
                    <a:pt x="3542440" y="2978007"/>
                    <a:pt x="3513413" y="2978007"/>
                  </a:cubicBezTo>
                  <a:cubicBezTo>
                    <a:pt x="3487274" y="2975113"/>
                    <a:pt x="3478561" y="2992558"/>
                    <a:pt x="3434995" y="2992558"/>
                  </a:cubicBezTo>
                  <a:moveTo>
                    <a:pt x="6878729" y="3644641"/>
                  </a:moveTo>
                  <a:cubicBezTo>
                    <a:pt x="6872903" y="3726155"/>
                    <a:pt x="6867103" y="3810589"/>
                    <a:pt x="6858390" y="3889182"/>
                  </a:cubicBezTo>
                  <a:cubicBezTo>
                    <a:pt x="6469317" y="3953225"/>
                    <a:pt x="6329933" y="3606805"/>
                    <a:pt x="5929234" y="3621355"/>
                  </a:cubicBezTo>
                  <a:cubicBezTo>
                    <a:pt x="5952460" y="3705789"/>
                    <a:pt x="5972774" y="3793118"/>
                    <a:pt x="5987313" y="3880447"/>
                  </a:cubicBezTo>
                  <a:cubicBezTo>
                    <a:pt x="6318307" y="3880447"/>
                    <a:pt x="6448978" y="4189031"/>
                    <a:pt x="6817738" y="4142459"/>
                  </a:cubicBezTo>
                  <a:cubicBezTo>
                    <a:pt x="6797425" y="4235603"/>
                    <a:pt x="6774198" y="4328746"/>
                    <a:pt x="6748059" y="4421916"/>
                  </a:cubicBezTo>
                  <a:cubicBezTo>
                    <a:pt x="6457691" y="4451017"/>
                    <a:pt x="6356073" y="4162824"/>
                    <a:pt x="6019252" y="4168639"/>
                  </a:cubicBezTo>
                  <a:cubicBezTo>
                    <a:pt x="6022139" y="4218132"/>
                    <a:pt x="6022139" y="4264704"/>
                    <a:pt x="6022139" y="4314196"/>
                  </a:cubicBezTo>
                  <a:cubicBezTo>
                    <a:pt x="6022139" y="4340402"/>
                    <a:pt x="6022139" y="4369503"/>
                    <a:pt x="6019252" y="4395710"/>
                  </a:cubicBezTo>
                  <a:cubicBezTo>
                    <a:pt x="6306707" y="4392815"/>
                    <a:pt x="6399612" y="4657722"/>
                    <a:pt x="6672554" y="4646066"/>
                  </a:cubicBezTo>
                  <a:cubicBezTo>
                    <a:pt x="6637727" y="4739210"/>
                    <a:pt x="6599962" y="4829459"/>
                    <a:pt x="6559309" y="4919708"/>
                  </a:cubicBezTo>
                  <a:cubicBezTo>
                    <a:pt x="6361873" y="4908078"/>
                    <a:pt x="6295081" y="4657722"/>
                    <a:pt x="5998913" y="4678087"/>
                  </a:cubicBezTo>
                  <a:cubicBezTo>
                    <a:pt x="5990200" y="4742130"/>
                    <a:pt x="5978600" y="4806173"/>
                    <a:pt x="5964087" y="4870216"/>
                  </a:cubicBezTo>
                  <a:cubicBezTo>
                    <a:pt x="6222489" y="4852744"/>
                    <a:pt x="6277681" y="5091471"/>
                    <a:pt x="6463491" y="5108942"/>
                  </a:cubicBezTo>
                  <a:cubicBezTo>
                    <a:pt x="6417038" y="5196271"/>
                    <a:pt x="6364786" y="5280679"/>
                    <a:pt x="6312507" y="5362192"/>
                  </a:cubicBezTo>
                  <a:cubicBezTo>
                    <a:pt x="6202176" y="5303964"/>
                    <a:pt x="6106357" y="5126387"/>
                    <a:pt x="5900208" y="5114757"/>
                  </a:cubicBezTo>
                  <a:cubicBezTo>
                    <a:pt x="5920521" y="5047794"/>
                    <a:pt x="5940834" y="4980830"/>
                    <a:pt x="5955373" y="4913893"/>
                  </a:cubicBezTo>
                  <a:cubicBezTo>
                    <a:pt x="5769537" y="4913893"/>
                    <a:pt x="5560474" y="4841115"/>
                    <a:pt x="5383351" y="4681008"/>
                  </a:cubicBezTo>
                  <a:cubicBezTo>
                    <a:pt x="5441430" y="4352059"/>
                    <a:pt x="4933286" y="4020188"/>
                    <a:pt x="4933286" y="3778568"/>
                  </a:cubicBezTo>
                  <a:cubicBezTo>
                    <a:pt x="4933286" y="3519476"/>
                    <a:pt x="5063957" y="3373920"/>
                    <a:pt x="5063957" y="3021684"/>
                  </a:cubicBezTo>
                  <a:cubicBezTo>
                    <a:pt x="5063957" y="2759672"/>
                    <a:pt x="4936199" y="2477295"/>
                    <a:pt x="4747450" y="2285167"/>
                  </a:cubicBezTo>
                  <a:cubicBezTo>
                    <a:pt x="4709711" y="2247330"/>
                    <a:pt x="4671945" y="2218229"/>
                    <a:pt x="4628405" y="2189102"/>
                  </a:cubicBezTo>
                  <a:cubicBezTo>
                    <a:pt x="4802616" y="2407437"/>
                    <a:pt x="4939087" y="2663608"/>
                    <a:pt x="4939087" y="2963457"/>
                  </a:cubicBezTo>
                  <a:cubicBezTo>
                    <a:pt x="4939087" y="3295326"/>
                    <a:pt x="4785189" y="3469984"/>
                    <a:pt x="4785189" y="3775647"/>
                  </a:cubicBezTo>
                  <a:cubicBezTo>
                    <a:pt x="4785189" y="4081311"/>
                    <a:pt x="5232367" y="4346218"/>
                    <a:pt x="5232367" y="4660616"/>
                  </a:cubicBezTo>
                  <a:cubicBezTo>
                    <a:pt x="5232367" y="4785807"/>
                    <a:pt x="5191715" y="4905158"/>
                    <a:pt x="5063957" y="5143857"/>
                  </a:cubicBezTo>
                  <a:cubicBezTo>
                    <a:pt x="5264307" y="5344721"/>
                    <a:pt x="5525622" y="5452441"/>
                    <a:pt x="5694032" y="5452441"/>
                  </a:cubicBezTo>
                  <a:cubicBezTo>
                    <a:pt x="5749198" y="5452441"/>
                    <a:pt x="5778250" y="5434970"/>
                    <a:pt x="5798564" y="5394213"/>
                  </a:cubicBezTo>
                  <a:cubicBezTo>
                    <a:pt x="5815990" y="5356377"/>
                    <a:pt x="5830503" y="5318541"/>
                    <a:pt x="5845016" y="5280679"/>
                  </a:cubicBezTo>
                  <a:cubicBezTo>
                    <a:pt x="6025052" y="5286520"/>
                    <a:pt x="6109244" y="5452441"/>
                    <a:pt x="6207976" y="5519405"/>
                  </a:cubicBezTo>
                  <a:cubicBezTo>
                    <a:pt x="6152810" y="5592183"/>
                    <a:pt x="6094731" y="5664961"/>
                    <a:pt x="6033766" y="5734819"/>
                  </a:cubicBezTo>
                  <a:cubicBezTo>
                    <a:pt x="5966974" y="5659120"/>
                    <a:pt x="5876955" y="5533955"/>
                    <a:pt x="5743398" y="5499013"/>
                  </a:cubicBezTo>
                  <a:cubicBezTo>
                    <a:pt x="5720171" y="5545585"/>
                    <a:pt x="5694032" y="5589263"/>
                    <a:pt x="5667893" y="5635834"/>
                  </a:cubicBezTo>
                  <a:cubicBezTo>
                    <a:pt x="5781137" y="5667856"/>
                    <a:pt x="5859555" y="5781391"/>
                    <a:pt x="5920521" y="5857089"/>
                  </a:cubicBezTo>
                  <a:cubicBezTo>
                    <a:pt x="5856642" y="5924027"/>
                    <a:pt x="5786963" y="5988069"/>
                    <a:pt x="5717258" y="6052112"/>
                  </a:cubicBezTo>
                  <a:cubicBezTo>
                    <a:pt x="5673719" y="5985175"/>
                    <a:pt x="5604014" y="5897846"/>
                    <a:pt x="5528535" y="5848354"/>
                  </a:cubicBezTo>
                  <a:cubicBezTo>
                    <a:pt x="5499482" y="5886191"/>
                    <a:pt x="5470456" y="5924027"/>
                    <a:pt x="5441430" y="5961889"/>
                  </a:cubicBezTo>
                  <a:cubicBezTo>
                    <a:pt x="5508196" y="6005541"/>
                    <a:pt x="5563362" y="6087054"/>
                    <a:pt x="5601127" y="6151097"/>
                  </a:cubicBezTo>
                  <a:cubicBezTo>
                    <a:pt x="5519822" y="6218060"/>
                    <a:pt x="5435604" y="6279182"/>
                    <a:pt x="5348499" y="6337410"/>
                  </a:cubicBezTo>
                  <a:cubicBezTo>
                    <a:pt x="5304959" y="5985175"/>
                    <a:pt x="4828755" y="5746449"/>
                    <a:pt x="4956513" y="5338907"/>
                  </a:cubicBezTo>
                  <a:cubicBezTo>
                    <a:pt x="4912947" y="5411685"/>
                    <a:pt x="4863607" y="5501934"/>
                    <a:pt x="4863607" y="5609628"/>
                  </a:cubicBezTo>
                  <a:cubicBezTo>
                    <a:pt x="4863607" y="5903661"/>
                    <a:pt x="5177202" y="6139467"/>
                    <a:pt x="5200428" y="6430554"/>
                  </a:cubicBezTo>
                  <a:cubicBezTo>
                    <a:pt x="5136549" y="6468416"/>
                    <a:pt x="5069757" y="6506253"/>
                    <a:pt x="5000078" y="6541195"/>
                  </a:cubicBezTo>
                  <a:cubicBezTo>
                    <a:pt x="4988452" y="6218060"/>
                    <a:pt x="4657432" y="5865825"/>
                    <a:pt x="4657432" y="5603813"/>
                  </a:cubicBezTo>
                  <a:cubicBezTo>
                    <a:pt x="4657432" y="5309805"/>
                    <a:pt x="5043618" y="5012878"/>
                    <a:pt x="5043618" y="4663537"/>
                  </a:cubicBezTo>
                  <a:cubicBezTo>
                    <a:pt x="5043618" y="4314196"/>
                    <a:pt x="4599353" y="4072575"/>
                    <a:pt x="4599353" y="3766912"/>
                  </a:cubicBezTo>
                  <a:cubicBezTo>
                    <a:pt x="4599353" y="3461248"/>
                    <a:pt x="4788102" y="3286591"/>
                    <a:pt x="4788102" y="2893599"/>
                  </a:cubicBezTo>
                  <a:cubicBezTo>
                    <a:pt x="4788102" y="2605380"/>
                    <a:pt x="4651632" y="2317188"/>
                    <a:pt x="4442569" y="2130875"/>
                  </a:cubicBezTo>
                  <a:cubicBezTo>
                    <a:pt x="4404830" y="2098853"/>
                    <a:pt x="4369977" y="2072673"/>
                    <a:pt x="4323525" y="2049361"/>
                  </a:cubicBezTo>
                  <a:cubicBezTo>
                    <a:pt x="4520961" y="2288087"/>
                    <a:pt x="4637119" y="2503501"/>
                    <a:pt x="4637119" y="2832451"/>
                  </a:cubicBezTo>
                  <a:cubicBezTo>
                    <a:pt x="4637119" y="3202157"/>
                    <a:pt x="4419343" y="3405941"/>
                    <a:pt x="4419343" y="3766912"/>
                  </a:cubicBezTo>
                  <a:cubicBezTo>
                    <a:pt x="4419343" y="4127883"/>
                    <a:pt x="4854895" y="4328746"/>
                    <a:pt x="4854895" y="4663537"/>
                  </a:cubicBezTo>
                  <a:cubicBezTo>
                    <a:pt x="4854895" y="4998301"/>
                    <a:pt x="4448369" y="5283599"/>
                    <a:pt x="4448369" y="5630019"/>
                  </a:cubicBezTo>
                  <a:cubicBezTo>
                    <a:pt x="4448369" y="5944419"/>
                    <a:pt x="4805529" y="6258817"/>
                    <a:pt x="4811329" y="6631444"/>
                  </a:cubicBezTo>
                  <a:cubicBezTo>
                    <a:pt x="4732937" y="6666359"/>
                    <a:pt x="4654545" y="6698381"/>
                    <a:pt x="4573240" y="6724587"/>
                  </a:cubicBezTo>
                  <a:cubicBezTo>
                    <a:pt x="4619693" y="6349066"/>
                    <a:pt x="4216080" y="5958969"/>
                    <a:pt x="4216080" y="5650385"/>
                  </a:cubicBezTo>
                  <a:cubicBezTo>
                    <a:pt x="4216080" y="5315620"/>
                    <a:pt x="4637119" y="5024507"/>
                    <a:pt x="4637119" y="4663537"/>
                  </a:cubicBezTo>
                  <a:cubicBezTo>
                    <a:pt x="4637119" y="4302566"/>
                    <a:pt x="4210280" y="4133724"/>
                    <a:pt x="4210280" y="3761097"/>
                  </a:cubicBezTo>
                  <a:cubicBezTo>
                    <a:pt x="4210280" y="3388470"/>
                    <a:pt x="4474509" y="3181792"/>
                    <a:pt x="4474509" y="2771328"/>
                  </a:cubicBezTo>
                  <a:cubicBezTo>
                    <a:pt x="4474509" y="2451114"/>
                    <a:pt x="4317725" y="2162896"/>
                    <a:pt x="4085409" y="1985318"/>
                  </a:cubicBezTo>
                  <a:cubicBezTo>
                    <a:pt x="4079609" y="1982424"/>
                    <a:pt x="4076722" y="1976609"/>
                    <a:pt x="4070896" y="1973688"/>
                  </a:cubicBezTo>
                  <a:cubicBezTo>
                    <a:pt x="4050583" y="1956217"/>
                    <a:pt x="4030244" y="1976609"/>
                    <a:pt x="4047670" y="1996974"/>
                  </a:cubicBezTo>
                  <a:cubicBezTo>
                    <a:pt x="4210280" y="2200758"/>
                    <a:pt x="4297385" y="2407437"/>
                    <a:pt x="4297385" y="2713100"/>
                  </a:cubicBezTo>
                  <a:cubicBezTo>
                    <a:pt x="4297385" y="3088622"/>
                    <a:pt x="3995417" y="3394285"/>
                    <a:pt x="3995417" y="3758176"/>
                  </a:cubicBezTo>
                  <a:cubicBezTo>
                    <a:pt x="3995417" y="4189031"/>
                    <a:pt x="4401917" y="4311302"/>
                    <a:pt x="4401917" y="4663537"/>
                  </a:cubicBezTo>
                  <a:cubicBezTo>
                    <a:pt x="4401917" y="5015772"/>
                    <a:pt x="3966365" y="5298150"/>
                    <a:pt x="3966365" y="5673671"/>
                  </a:cubicBezTo>
                  <a:cubicBezTo>
                    <a:pt x="3966365" y="6020091"/>
                    <a:pt x="4378690" y="6407268"/>
                    <a:pt x="4306098" y="6806101"/>
                  </a:cubicBezTo>
                  <a:cubicBezTo>
                    <a:pt x="4224794" y="6826467"/>
                    <a:pt x="4140601" y="6846858"/>
                    <a:pt x="4056383" y="6861408"/>
                  </a:cubicBezTo>
                  <a:cubicBezTo>
                    <a:pt x="4134775" y="6363617"/>
                    <a:pt x="3731189" y="6002646"/>
                    <a:pt x="3731189" y="5676591"/>
                  </a:cubicBezTo>
                  <a:cubicBezTo>
                    <a:pt x="3731189" y="5324356"/>
                    <a:pt x="4181228" y="5007037"/>
                    <a:pt x="4181228" y="4663537"/>
                  </a:cubicBezTo>
                  <a:cubicBezTo>
                    <a:pt x="4181228" y="4337482"/>
                    <a:pt x="3858946" y="4232682"/>
                    <a:pt x="3815381" y="3897918"/>
                  </a:cubicBezTo>
                  <a:cubicBezTo>
                    <a:pt x="3809581" y="3851346"/>
                    <a:pt x="3771816" y="3819325"/>
                    <a:pt x="3722476" y="3828060"/>
                  </a:cubicBezTo>
                  <a:cubicBezTo>
                    <a:pt x="3655684" y="3839690"/>
                    <a:pt x="3571466" y="3883368"/>
                    <a:pt x="3440821" y="3883368"/>
                  </a:cubicBezTo>
                  <a:cubicBezTo>
                    <a:pt x="3307237" y="3883368"/>
                    <a:pt x="3225932" y="3839690"/>
                    <a:pt x="3159167" y="3828060"/>
                  </a:cubicBezTo>
                  <a:cubicBezTo>
                    <a:pt x="3109801" y="3819325"/>
                    <a:pt x="3072061" y="3854241"/>
                    <a:pt x="3066235" y="3897918"/>
                  </a:cubicBezTo>
                  <a:cubicBezTo>
                    <a:pt x="3022696" y="4232682"/>
                    <a:pt x="2700389" y="4337482"/>
                    <a:pt x="2700389" y="4663537"/>
                  </a:cubicBezTo>
                  <a:cubicBezTo>
                    <a:pt x="2700389" y="5009957"/>
                    <a:pt x="3150453" y="5324356"/>
                    <a:pt x="3150453" y="5676591"/>
                  </a:cubicBezTo>
                  <a:cubicBezTo>
                    <a:pt x="3150453" y="6002646"/>
                    <a:pt x="2746841" y="6360696"/>
                    <a:pt x="2825233" y="6861408"/>
                  </a:cubicBezTo>
                  <a:cubicBezTo>
                    <a:pt x="2741041" y="6846858"/>
                    <a:pt x="2656823" y="6826467"/>
                    <a:pt x="2575528" y="6806101"/>
                  </a:cubicBezTo>
                  <a:cubicBezTo>
                    <a:pt x="2505842" y="6404373"/>
                    <a:pt x="2915251" y="6020091"/>
                    <a:pt x="2915251" y="5673671"/>
                  </a:cubicBezTo>
                  <a:cubicBezTo>
                    <a:pt x="2915251" y="5298150"/>
                    <a:pt x="2479708" y="5015772"/>
                    <a:pt x="2479708" y="4663537"/>
                  </a:cubicBezTo>
                  <a:cubicBezTo>
                    <a:pt x="2479708" y="4311302"/>
                    <a:pt x="2886225" y="4189031"/>
                    <a:pt x="2886225" y="3758176"/>
                  </a:cubicBezTo>
                  <a:cubicBezTo>
                    <a:pt x="2886225" y="3394285"/>
                    <a:pt x="2584239" y="3088622"/>
                    <a:pt x="2584239" y="2713100"/>
                  </a:cubicBezTo>
                  <a:cubicBezTo>
                    <a:pt x="2584239" y="2407437"/>
                    <a:pt x="2671336" y="2200758"/>
                    <a:pt x="2833946" y="1996974"/>
                  </a:cubicBezTo>
                  <a:cubicBezTo>
                    <a:pt x="2848460" y="1976609"/>
                    <a:pt x="2831059" y="1959138"/>
                    <a:pt x="2810720" y="1973688"/>
                  </a:cubicBezTo>
                  <a:cubicBezTo>
                    <a:pt x="2804920" y="1976609"/>
                    <a:pt x="2802007" y="1982424"/>
                    <a:pt x="2796207" y="1985318"/>
                  </a:cubicBezTo>
                  <a:cubicBezTo>
                    <a:pt x="2566818" y="2162896"/>
                    <a:pt x="2407116" y="2451114"/>
                    <a:pt x="2407116" y="2771328"/>
                  </a:cubicBezTo>
                  <a:cubicBezTo>
                    <a:pt x="2407116" y="3181792"/>
                    <a:pt x="2671336" y="3388470"/>
                    <a:pt x="2671336" y="3761097"/>
                  </a:cubicBezTo>
                  <a:cubicBezTo>
                    <a:pt x="2671336" y="4133724"/>
                    <a:pt x="2244513" y="4302566"/>
                    <a:pt x="2244513" y="4663537"/>
                  </a:cubicBezTo>
                  <a:cubicBezTo>
                    <a:pt x="2244513" y="5024507"/>
                    <a:pt x="2665536" y="5315620"/>
                    <a:pt x="2665536" y="5650385"/>
                  </a:cubicBezTo>
                  <a:cubicBezTo>
                    <a:pt x="2665536" y="5958969"/>
                    <a:pt x="2261934" y="6346146"/>
                    <a:pt x="2308392" y="6724587"/>
                  </a:cubicBezTo>
                  <a:cubicBezTo>
                    <a:pt x="2227092" y="6695486"/>
                    <a:pt x="2148693" y="6666359"/>
                    <a:pt x="2070295" y="6631444"/>
                  </a:cubicBezTo>
                  <a:cubicBezTo>
                    <a:pt x="2076103" y="6258817"/>
                    <a:pt x="2433250" y="5944419"/>
                    <a:pt x="2433250" y="5630019"/>
                  </a:cubicBezTo>
                  <a:cubicBezTo>
                    <a:pt x="2433250" y="5283599"/>
                    <a:pt x="2026740" y="5001221"/>
                    <a:pt x="2026740" y="4663537"/>
                  </a:cubicBezTo>
                  <a:cubicBezTo>
                    <a:pt x="2026740" y="4325852"/>
                    <a:pt x="2462287" y="4127883"/>
                    <a:pt x="2462287" y="3766912"/>
                  </a:cubicBezTo>
                  <a:cubicBezTo>
                    <a:pt x="2462287" y="3405941"/>
                    <a:pt x="2244513" y="3202157"/>
                    <a:pt x="2244513" y="2832451"/>
                  </a:cubicBezTo>
                  <a:cubicBezTo>
                    <a:pt x="2244513" y="2503501"/>
                    <a:pt x="2360658" y="2288087"/>
                    <a:pt x="2558107" y="2049361"/>
                  </a:cubicBezTo>
                  <a:cubicBezTo>
                    <a:pt x="2514552" y="2072673"/>
                    <a:pt x="2476805" y="2098853"/>
                    <a:pt x="2439058" y="2130875"/>
                  </a:cubicBezTo>
                  <a:cubicBezTo>
                    <a:pt x="2229995" y="2317188"/>
                    <a:pt x="2093524" y="2608301"/>
                    <a:pt x="2093524" y="2893599"/>
                  </a:cubicBezTo>
                  <a:cubicBezTo>
                    <a:pt x="2093524" y="3286591"/>
                    <a:pt x="2282261" y="3461248"/>
                    <a:pt x="2282261" y="3766912"/>
                  </a:cubicBezTo>
                  <a:cubicBezTo>
                    <a:pt x="2282261" y="4072575"/>
                    <a:pt x="1838004" y="4314196"/>
                    <a:pt x="1838004" y="4663537"/>
                  </a:cubicBezTo>
                  <a:cubicBezTo>
                    <a:pt x="1838004" y="5012878"/>
                    <a:pt x="2224187" y="5306885"/>
                    <a:pt x="2224187" y="5603813"/>
                  </a:cubicBezTo>
                  <a:cubicBezTo>
                    <a:pt x="2224187" y="5868719"/>
                    <a:pt x="1893172" y="6220981"/>
                    <a:pt x="1881559" y="6541195"/>
                  </a:cubicBezTo>
                  <a:cubicBezTo>
                    <a:pt x="1814775" y="6506253"/>
                    <a:pt x="1747991" y="6471311"/>
                    <a:pt x="1681207" y="6430554"/>
                  </a:cubicBezTo>
                  <a:cubicBezTo>
                    <a:pt x="1707341" y="6136546"/>
                    <a:pt x="2020932" y="5903661"/>
                    <a:pt x="2020932" y="5609628"/>
                  </a:cubicBezTo>
                  <a:cubicBezTo>
                    <a:pt x="2020932" y="5501934"/>
                    <a:pt x="1971572" y="5411685"/>
                    <a:pt x="1928017" y="5338907"/>
                  </a:cubicBezTo>
                  <a:cubicBezTo>
                    <a:pt x="2055777" y="5746449"/>
                    <a:pt x="1579581" y="5988069"/>
                    <a:pt x="1536026" y="6337410"/>
                  </a:cubicBezTo>
                  <a:cubicBezTo>
                    <a:pt x="1448915" y="6279182"/>
                    <a:pt x="1364710" y="6218060"/>
                    <a:pt x="1283408" y="6151097"/>
                  </a:cubicBezTo>
                  <a:cubicBezTo>
                    <a:pt x="1321155" y="6087054"/>
                    <a:pt x="1379229" y="6005541"/>
                    <a:pt x="1443110" y="5961889"/>
                  </a:cubicBezTo>
                  <a:cubicBezTo>
                    <a:pt x="1414073" y="5924027"/>
                    <a:pt x="1382131" y="5889111"/>
                    <a:pt x="1356000" y="5848354"/>
                  </a:cubicBezTo>
                  <a:cubicBezTo>
                    <a:pt x="1277602" y="5894926"/>
                    <a:pt x="1210818" y="5982255"/>
                    <a:pt x="1167263" y="6052112"/>
                  </a:cubicBezTo>
                  <a:cubicBezTo>
                    <a:pt x="1097577" y="5990990"/>
                    <a:pt x="1027887" y="5924027"/>
                    <a:pt x="964008" y="5857089"/>
                  </a:cubicBezTo>
                  <a:cubicBezTo>
                    <a:pt x="1024985" y="5781391"/>
                    <a:pt x="1103382" y="5664961"/>
                    <a:pt x="1216626" y="5635834"/>
                  </a:cubicBezTo>
                  <a:cubicBezTo>
                    <a:pt x="1190492" y="5592183"/>
                    <a:pt x="1164361" y="5545585"/>
                    <a:pt x="1141129" y="5499013"/>
                  </a:cubicBezTo>
                  <a:cubicBezTo>
                    <a:pt x="1007564" y="5533955"/>
                    <a:pt x="917551" y="5659120"/>
                    <a:pt x="850766" y="5734819"/>
                  </a:cubicBezTo>
                  <a:cubicBezTo>
                    <a:pt x="789790" y="5664961"/>
                    <a:pt x="731717" y="5595077"/>
                    <a:pt x="676549" y="5519405"/>
                  </a:cubicBezTo>
                  <a:cubicBezTo>
                    <a:pt x="778175" y="5452441"/>
                    <a:pt x="859477" y="5289414"/>
                    <a:pt x="1042406" y="5280679"/>
                  </a:cubicBezTo>
                  <a:cubicBezTo>
                    <a:pt x="1056924" y="5318541"/>
                    <a:pt x="1074348" y="5356377"/>
                    <a:pt x="1088866" y="5394213"/>
                  </a:cubicBezTo>
                  <a:cubicBezTo>
                    <a:pt x="1109190" y="5437891"/>
                    <a:pt x="1138226" y="5452441"/>
                    <a:pt x="1193395" y="5452441"/>
                  </a:cubicBezTo>
                  <a:cubicBezTo>
                    <a:pt x="1361808" y="5452441"/>
                    <a:pt x="1623133" y="5341827"/>
                    <a:pt x="1823485" y="5143857"/>
                  </a:cubicBezTo>
                  <a:cubicBezTo>
                    <a:pt x="1692822" y="4905158"/>
                    <a:pt x="1655075" y="4785807"/>
                    <a:pt x="1655075" y="4660616"/>
                  </a:cubicBezTo>
                  <a:cubicBezTo>
                    <a:pt x="1655075" y="4346218"/>
                    <a:pt x="2102235" y="4081311"/>
                    <a:pt x="2102235" y="3775647"/>
                  </a:cubicBezTo>
                  <a:cubicBezTo>
                    <a:pt x="2102235" y="3469984"/>
                    <a:pt x="1948343" y="3295326"/>
                    <a:pt x="1948343" y="2963457"/>
                  </a:cubicBezTo>
                  <a:cubicBezTo>
                    <a:pt x="1948343" y="2663608"/>
                    <a:pt x="2081909" y="2407437"/>
                    <a:pt x="2259032" y="2189102"/>
                  </a:cubicBezTo>
                  <a:cubicBezTo>
                    <a:pt x="2215477" y="2215309"/>
                    <a:pt x="2177729" y="2247330"/>
                    <a:pt x="2139982" y="2285167"/>
                  </a:cubicBezTo>
                  <a:cubicBezTo>
                    <a:pt x="1948343" y="2477295"/>
                    <a:pt x="1823485" y="2762593"/>
                    <a:pt x="1823485" y="3021684"/>
                  </a:cubicBezTo>
                  <a:cubicBezTo>
                    <a:pt x="1823485" y="3373920"/>
                    <a:pt x="1954148" y="3516556"/>
                    <a:pt x="1954148" y="3778568"/>
                  </a:cubicBezTo>
                  <a:cubicBezTo>
                    <a:pt x="1954148" y="4020188"/>
                    <a:pt x="1446013" y="4352059"/>
                    <a:pt x="1504086" y="4681008"/>
                  </a:cubicBezTo>
                  <a:cubicBezTo>
                    <a:pt x="1326963" y="4844009"/>
                    <a:pt x="1114998" y="4913893"/>
                    <a:pt x="929164" y="4913893"/>
                  </a:cubicBezTo>
                  <a:cubicBezTo>
                    <a:pt x="946587" y="4980830"/>
                    <a:pt x="964008" y="5047794"/>
                    <a:pt x="984335" y="5114757"/>
                  </a:cubicBezTo>
                  <a:cubicBezTo>
                    <a:pt x="775272" y="5126387"/>
                    <a:pt x="679451" y="5303964"/>
                    <a:pt x="572017" y="5362192"/>
                  </a:cubicBezTo>
                  <a:cubicBezTo>
                    <a:pt x="516849" y="5280679"/>
                    <a:pt x="467486" y="5196271"/>
                    <a:pt x="421028" y="5108942"/>
                  </a:cubicBezTo>
                  <a:cubicBezTo>
                    <a:pt x="606862" y="5088550"/>
                    <a:pt x="662030" y="4849850"/>
                    <a:pt x="920453" y="4870216"/>
                  </a:cubicBezTo>
                  <a:cubicBezTo>
                    <a:pt x="905935" y="4806173"/>
                    <a:pt x="894322" y="4742130"/>
                    <a:pt x="885611" y="4678087"/>
                  </a:cubicBezTo>
                  <a:cubicBezTo>
                    <a:pt x="586536" y="4657722"/>
                    <a:pt x="519751" y="4910972"/>
                    <a:pt x="325207" y="4919708"/>
                  </a:cubicBezTo>
                  <a:cubicBezTo>
                    <a:pt x="284557" y="4829459"/>
                    <a:pt x="246809" y="4739210"/>
                    <a:pt x="211966" y="4646066"/>
                  </a:cubicBezTo>
                  <a:cubicBezTo>
                    <a:pt x="484907" y="4657722"/>
                    <a:pt x="577825" y="4392815"/>
                    <a:pt x="862380" y="4395710"/>
                  </a:cubicBezTo>
                  <a:cubicBezTo>
                    <a:pt x="862380" y="4369503"/>
                    <a:pt x="862380" y="4343323"/>
                    <a:pt x="862380" y="4314196"/>
                  </a:cubicBezTo>
                  <a:cubicBezTo>
                    <a:pt x="862380" y="4264704"/>
                    <a:pt x="865285" y="4218132"/>
                    <a:pt x="865285" y="4168639"/>
                  </a:cubicBezTo>
                  <a:cubicBezTo>
                    <a:pt x="528462" y="4159904"/>
                    <a:pt x="426836" y="4451017"/>
                    <a:pt x="136471" y="4421916"/>
                  </a:cubicBezTo>
                  <a:cubicBezTo>
                    <a:pt x="110338" y="4331667"/>
                    <a:pt x="87109" y="4238523"/>
                    <a:pt x="66784" y="4142459"/>
                  </a:cubicBezTo>
                  <a:cubicBezTo>
                    <a:pt x="432641" y="4189031"/>
                    <a:pt x="566209" y="3877527"/>
                    <a:pt x="897224" y="3880447"/>
                  </a:cubicBezTo>
                  <a:cubicBezTo>
                    <a:pt x="911743" y="3793118"/>
                    <a:pt x="932069" y="3705789"/>
                    <a:pt x="955298" y="3621355"/>
                  </a:cubicBezTo>
                  <a:cubicBezTo>
                    <a:pt x="554596" y="3603884"/>
                    <a:pt x="415220" y="3953225"/>
                    <a:pt x="26133" y="3889182"/>
                  </a:cubicBezTo>
                  <a:cubicBezTo>
                    <a:pt x="14518" y="3807669"/>
                    <a:pt x="8711" y="3726155"/>
                    <a:pt x="2904" y="3644641"/>
                  </a:cubicBezTo>
                  <a:cubicBezTo>
                    <a:pt x="455873" y="3694134"/>
                    <a:pt x="627185" y="3321533"/>
                    <a:pt x="1039503" y="3368105"/>
                  </a:cubicBezTo>
                  <a:cubicBezTo>
                    <a:pt x="1077250" y="3269120"/>
                    <a:pt x="1123708" y="3173056"/>
                    <a:pt x="1175974" y="3079912"/>
                  </a:cubicBezTo>
                  <a:cubicBezTo>
                    <a:pt x="659125" y="2989663"/>
                    <a:pt x="482004" y="3423412"/>
                    <a:pt x="0" y="3356449"/>
                  </a:cubicBezTo>
                  <a:cubicBezTo>
                    <a:pt x="40651" y="1493354"/>
                    <a:pt x="1565062" y="-34"/>
                    <a:pt x="3434995" y="-34"/>
                  </a:cubicBezTo>
                  <a:cubicBezTo>
                    <a:pt x="5307846" y="-34"/>
                    <a:pt x="6829364" y="1493354"/>
                    <a:pt x="6881617" y="3359369"/>
                  </a:cubicBezTo>
                  <a:cubicBezTo>
                    <a:pt x="6399612" y="3426333"/>
                    <a:pt x="6222489" y="2992558"/>
                    <a:pt x="5705658" y="3082807"/>
                  </a:cubicBezTo>
                  <a:cubicBezTo>
                    <a:pt x="5757911" y="3175976"/>
                    <a:pt x="5801477" y="3272041"/>
                    <a:pt x="5842129" y="3370999"/>
                  </a:cubicBezTo>
                  <a:cubicBezTo>
                    <a:pt x="6254428" y="3321533"/>
                    <a:pt x="6422839" y="3697054"/>
                    <a:pt x="6878729" y="3644641"/>
                  </a:cubicBezTo>
                  <a:moveTo>
                    <a:pt x="1954148" y="2194917"/>
                  </a:moveTo>
                  <a:cubicBezTo>
                    <a:pt x="1701533" y="2090118"/>
                    <a:pt x="1393747" y="2116324"/>
                    <a:pt x="1129516" y="2285167"/>
                  </a:cubicBezTo>
                  <a:cubicBezTo>
                    <a:pt x="1088866" y="2040651"/>
                    <a:pt x="955298" y="1822317"/>
                    <a:pt x="766561" y="1691308"/>
                  </a:cubicBezTo>
                  <a:cubicBezTo>
                    <a:pt x="740427" y="1673842"/>
                    <a:pt x="714296" y="1691308"/>
                    <a:pt x="714296" y="1720419"/>
                  </a:cubicBezTo>
                  <a:cubicBezTo>
                    <a:pt x="754946" y="2238595"/>
                    <a:pt x="452967" y="2686894"/>
                    <a:pt x="81302" y="3082807"/>
                  </a:cubicBezTo>
                  <a:cubicBezTo>
                    <a:pt x="464583" y="3199263"/>
                    <a:pt x="789790" y="2704365"/>
                    <a:pt x="1283408" y="2876128"/>
                  </a:cubicBezTo>
                  <a:cubicBezTo>
                    <a:pt x="1466339" y="2611221"/>
                    <a:pt x="1692822" y="2378336"/>
                    <a:pt x="1954148" y="2194917"/>
                  </a:cubicBezTo>
                  <a:moveTo>
                    <a:pt x="3434995" y="1883439"/>
                  </a:moveTo>
                  <a:cubicBezTo>
                    <a:pt x="3115601" y="1883439"/>
                    <a:pt x="2845573" y="2063937"/>
                    <a:pt x="2775868" y="2299717"/>
                  </a:cubicBezTo>
                  <a:cubicBezTo>
                    <a:pt x="2770068" y="2317188"/>
                    <a:pt x="2778781" y="2328844"/>
                    <a:pt x="2799120" y="2320109"/>
                  </a:cubicBezTo>
                  <a:cubicBezTo>
                    <a:pt x="2857173" y="2293902"/>
                    <a:pt x="2921051" y="2282272"/>
                    <a:pt x="2993643" y="2282272"/>
                  </a:cubicBezTo>
                  <a:cubicBezTo>
                    <a:pt x="3124314" y="2282272"/>
                    <a:pt x="3240472" y="2331738"/>
                    <a:pt x="3307237" y="2413252"/>
                  </a:cubicBezTo>
                  <a:cubicBezTo>
                    <a:pt x="3336290" y="2512237"/>
                    <a:pt x="3339177" y="2657793"/>
                    <a:pt x="3304350" y="2739307"/>
                  </a:cubicBezTo>
                  <a:cubicBezTo>
                    <a:pt x="3252072" y="2727651"/>
                    <a:pt x="3231758" y="2686894"/>
                    <a:pt x="3179480" y="2686894"/>
                  </a:cubicBezTo>
                  <a:cubicBezTo>
                    <a:pt x="3127227" y="2686894"/>
                    <a:pt x="3086575" y="2724757"/>
                    <a:pt x="2996556" y="2724757"/>
                  </a:cubicBezTo>
                  <a:cubicBezTo>
                    <a:pt x="2906538" y="2724757"/>
                    <a:pt x="2897825" y="2681079"/>
                    <a:pt x="2839746" y="2681079"/>
                  </a:cubicBezTo>
                  <a:cubicBezTo>
                    <a:pt x="2770068" y="2681079"/>
                    <a:pt x="2758467" y="2750937"/>
                    <a:pt x="2758467" y="2832451"/>
                  </a:cubicBezTo>
                  <a:cubicBezTo>
                    <a:pt x="2758467" y="3190527"/>
                    <a:pt x="3086575" y="3682504"/>
                    <a:pt x="3434995" y="3682504"/>
                  </a:cubicBezTo>
                  <a:cubicBezTo>
                    <a:pt x="3783441" y="3682504"/>
                    <a:pt x="4111549" y="3190527"/>
                    <a:pt x="4111549" y="2832451"/>
                  </a:cubicBezTo>
                  <a:cubicBezTo>
                    <a:pt x="4111549" y="2750937"/>
                    <a:pt x="4094123" y="2684000"/>
                    <a:pt x="4024444" y="2675264"/>
                  </a:cubicBezTo>
                  <a:cubicBezTo>
                    <a:pt x="3989591" y="2701471"/>
                    <a:pt x="3954765" y="2724757"/>
                    <a:pt x="3873460" y="2724757"/>
                  </a:cubicBezTo>
                  <a:cubicBezTo>
                    <a:pt x="3783441" y="2724757"/>
                    <a:pt x="3760215" y="2686894"/>
                    <a:pt x="3707937" y="2686894"/>
                  </a:cubicBezTo>
                  <a:cubicBezTo>
                    <a:pt x="3644058" y="2686894"/>
                    <a:pt x="3649884" y="2820821"/>
                    <a:pt x="3574379" y="2829556"/>
                  </a:cubicBezTo>
                  <a:cubicBezTo>
                    <a:pt x="3525013" y="2710180"/>
                    <a:pt x="3522126" y="2552993"/>
                    <a:pt x="3562753" y="2416173"/>
                  </a:cubicBezTo>
                  <a:cubicBezTo>
                    <a:pt x="3629545" y="2331738"/>
                    <a:pt x="3745702" y="2285167"/>
                    <a:pt x="3876347" y="2285167"/>
                  </a:cubicBezTo>
                  <a:cubicBezTo>
                    <a:pt x="3946052" y="2285167"/>
                    <a:pt x="4012817" y="2296822"/>
                    <a:pt x="4070896" y="2323003"/>
                  </a:cubicBezTo>
                  <a:cubicBezTo>
                    <a:pt x="4091235" y="2331738"/>
                    <a:pt x="4099949" y="2320109"/>
                    <a:pt x="4094123" y="2302638"/>
                  </a:cubicBezTo>
                  <a:cubicBezTo>
                    <a:pt x="4024444" y="2063937"/>
                    <a:pt x="3754415" y="1883439"/>
                    <a:pt x="3434995" y="1883439"/>
                  </a:cubicBezTo>
                  <a:moveTo>
                    <a:pt x="3946052" y="2395781"/>
                  </a:moveTo>
                  <a:cubicBezTo>
                    <a:pt x="3867660" y="2395781"/>
                    <a:pt x="3780528" y="2419093"/>
                    <a:pt x="3722476" y="2483136"/>
                  </a:cubicBezTo>
                  <a:cubicBezTo>
                    <a:pt x="3716650" y="2500581"/>
                    <a:pt x="3716650" y="2526787"/>
                    <a:pt x="3725363" y="2541338"/>
                  </a:cubicBezTo>
                  <a:cubicBezTo>
                    <a:pt x="3864747" y="2494766"/>
                    <a:pt x="3986704" y="2491871"/>
                    <a:pt x="4047670" y="2558809"/>
                  </a:cubicBezTo>
                  <a:cubicBezTo>
                    <a:pt x="4079609" y="2529708"/>
                    <a:pt x="4088322" y="2503501"/>
                    <a:pt x="4088322" y="2474400"/>
                  </a:cubicBezTo>
                  <a:cubicBezTo>
                    <a:pt x="4088322" y="2427803"/>
                    <a:pt x="4038957" y="2395781"/>
                    <a:pt x="3946052" y="2395781"/>
                  </a:cubicBezTo>
                  <a:moveTo>
                    <a:pt x="2825233" y="2558809"/>
                  </a:moveTo>
                  <a:cubicBezTo>
                    <a:pt x="2892025" y="2491871"/>
                    <a:pt x="3034296" y="2494766"/>
                    <a:pt x="3179480" y="2547179"/>
                  </a:cubicBezTo>
                  <a:cubicBezTo>
                    <a:pt x="3185280" y="2474400"/>
                    <a:pt x="3054635" y="2392887"/>
                    <a:pt x="2923965" y="2392887"/>
                  </a:cubicBezTo>
                  <a:cubicBezTo>
                    <a:pt x="2828146" y="2392887"/>
                    <a:pt x="2781694" y="2424908"/>
                    <a:pt x="2781694" y="2471480"/>
                  </a:cubicBezTo>
                  <a:cubicBezTo>
                    <a:pt x="2784581" y="2503501"/>
                    <a:pt x="2793294" y="2529708"/>
                    <a:pt x="2825233" y="2558809"/>
                  </a:cubicBezTo>
                  <a:moveTo>
                    <a:pt x="5032018" y="1347801"/>
                  </a:moveTo>
                  <a:cubicBezTo>
                    <a:pt x="4779390" y="1365266"/>
                    <a:pt x="4558727" y="1452600"/>
                    <a:pt x="4381603" y="1598154"/>
                  </a:cubicBezTo>
                  <a:cubicBezTo>
                    <a:pt x="4457082" y="1382735"/>
                    <a:pt x="4552900" y="1196424"/>
                    <a:pt x="4674858" y="1015936"/>
                  </a:cubicBezTo>
                  <a:cubicBezTo>
                    <a:pt x="4352551" y="1050870"/>
                    <a:pt x="4085409" y="1167313"/>
                    <a:pt x="3887973" y="1371089"/>
                  </a:cubicBezTo>
                  <a:lnTo>
                    <a:pt x="3734076" y="966446"/>
                  </a:lnTo>
                  <a:lnTo>
                    <a:pt x="4073809" y="663693"/>
                  </a:lnTo>
                  <a:lnTo>
                    <a:pt x="3617945" y="631671"/>
                  </a:lnTo>
                  <a:lnTo>
                    <a:pt x="3434995" y="206653"/>
                  </a:lnTo>
                  <a:lnTo>
                    <a:pt x="3252072" y="631671"/>
                  </a:lnTo>
                  <a:lnTo>
                    <a:pt x="2796207" y="663693"/>
                  </a:lnTo>
                  <a:lnTo>
                    <a:pt x="3135940" y="966446"/>
                  </a:lnTo>
                  <a:lnTo>
                    <a:pt x="2982043" y="1371089"/>
                  </a:lnTo>
                  <a:cubicBezTo>
                    <a:pt x="2784581" y="1170223"/>
                    <a:pt x="2517455" y="1050870"/>
                    <a:pt x="2195150" y="1015936"/>
                  </a:cubicBezTo>
                  <a:cubicBezTo>
                    <a:pt x="2317105" y="1196424"/>
                    <a:pt x="2412924" y="1385645"/>
                    <a:pt x="2488418" y="1598154"/>
                  </a:cubicBezTo>
                  <a:cubicBezTo>
                    <a:pt x="2311298" y="1452600"/>
                    <a:pt x="2090619" y="1365266"/>
                    <a:pt x="1838004" y="1347801"/>
                  </a:cubicBezTo>
                  <a:cubicBezTo>
                    <a:pt x="1988993" y="1542844"/>
                    <a:pt x="2122561" y="1752433"/>
                    <a:pt x="2224187" y="1976609"/>
                  </a:cubicBezTo>
                  <a:cubicBezTo>
                    <a:pt x="2235803" y="2002789"/>
                    <a:pt x="2259032" y="2011525"/>
                    <a:pt x="2285163" y="1996974"/>
                  </a:cubicBezTo>
                  <a:cubicBezTo>
                    <a:pt x="2630710" y="1825211"/>
                    <a:pt x="3019783" y="1726253"/>
                    <a:pt x="3434995" y="1726253"/>
                  </a:cubicBezTo>
                  <a:cubicBezTo>
                    <a:pt x="3847321" y="1726253"/>
                    <a:pt x="4236419" y="1822317"/>
                    <a:pt x="4584840" y="1996974"/>
                  </a:cubicBezTo>
                  <a:cubicBezTo>
                    <a:pt x="4610979" y="2011525"/>
                    <a:pt x="4634206" y="2002789"/>
                    <a:pt x="4645832" y="1976609"/>
                  </a:cubicBezTo>
                  <a:cubicBezTo>
                    <a:pt x="4744537" y="1752433"/>
                    <a:pt x="4881008" y="1542844"/>
                    <a:pt x="5032018" y="1347801"/>
                  </a:cubicBezTo>
                  <a:moveTo>
                    <a:pt x="5583701" y="2876128"/>
                  </a:moveTo>
                  <a:cubicBezTo>
                    <a:pt x="6080218" y="2704365"/>
                    <a:pt x="6405438" y="3196342"/>
                    <a:pt x="6788711" y="3082807"/>
                  </a:cubicBezTo>
                  <a:cubicBezTo>
                    <a:pt x="6417038" y="2686894"/>
                    <a:pt x="6115070" y="2238595"/>
                    <a:pt x="6155723" y="1720419"/>
                  </a:cubicBezTo>
                  <a:cubicBezTo>
                    <a:pt x="6158610" y="1691308"/>
                    <a:pt x="6129584" y="1673842"/>
                    <a:pt x="6106357" y="1691308"/>
                  </a:cubicBezTo>
                  <a:cubicBezTo>
                    <a:pt x="5917608" y="1822317"/>
                    <a:pt x="5784050" y="2040651"/>
                    <a:pt x="5743398" y="2285167"/>
                  </a:cubicBezTo>
                  <a:cubicBezTo>
                    <a:pt x="5482083" y="2116324"/>
                    <a:pt x="5174289" y="2093038"/>
                    <a:pt x="4918773" y="2194917"/>
                  </a:cubicBezTo>
                  <a:cubicBezTo>
                    <a:pt x="5180088" y="2378336"/>
                    <a:pt x="5403665" y="2611221"/>
                    <a:pt x="5583701" y="2876128"/>
                  </a:cubicBezTo>
                </a:path>
              </a:pathLst>
            </a:custGeom>
            <a:solidFill>
              <a:schemeClr val="tx1"/>
            </a:solidFill>
            <a:ln w="290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3040777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AE635B35-6D6B-B25A-E3A5-2C49089AB358}"/>
              </a:ext>
            </a:extLst>
          </p:cNvPr>
          <p:cNvGrpSpPr/>
          <p:nvPr/>
        </p:nvGrpSpPr>
        <p:grpSpPr>
          <a:xfrm>
            <a:off x="12589665" y="1"/>
            <a:ext cx="9543505" cy="6858000"/>
            <a:chOff x="2648496" y="1"/>
            <a:chExt cx="9543505" cy="6858000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97861AA-F31C-F597-BF99-BC0C426AB94D}"/>
                </a:ext>
              </a:extLst>
            </p:cNvPr>
            <p:cNvSpPr/>
            <p:nvPr/>
          </p:nvSpPr>
          <p:spPr>
            <a:xfrm>
              <a:off x="2648496" y="1"/>
              <a:ext cx="9543505" cy="6858000"/>
            </a:xfrm>
            <a:custGeom>
              <a:avLst/>
              <a:gdLst>
                <a:gd name="connsiteX0" fmla="*/ 988574 w 9543505"/>
                <a:gd name="connsiteY0" fmla="*/ 0 h 6858000"/>
                <a:gd name="connsiteX1" fmla="*/ 9543505 w 9543505"/>
                <a:gd name="connsiteY1" fmla="*/ 0 h 6858000"/>
                <a:gd name="connsiteX2" fmla="*/ 9543505 w 9543505"/>
                <a:gd name="connsiteY2" fmla="*/ 6858000 h 6858000"/>
                <a:gd name="connsiteX3" fmla="*/ 988576 w 9543505"/>
                <a:gd name="connsiteY3" fmla="*/ 6858000 h 6858000"/>
                <a:gd name="connsiteX4" fmla="*/ 933284 w 9543505"/>
                <a:gd name="connsiteY4" fmla="*/ 6771754 h 6858000"/>
                <a:gd name="connsiteX5" fmla="*/ 0 w 9543505"/>
                <a:gd name="connsiteY5" fmla="*/ 3428999 h 6858000"/>
                <a:gd name="connsiteX6" fmla="*/ 933284 w 9543505"/>
                <a:gd name="connsiteY6" fmla="*/ 8624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43505" h="6858000">
                  <a:moveTo>
                    <a:pt x="988574" y="0"/>
                  </a:moveTo>
                  <a:lnTo>
                    <a:pt x="9543505" y="0"/>
                  </a:lnTo>
                  <a:lnTo>
                    <a:pt x="9543505" y="6858000"/>
                  </a:lnTo>
                  <a:lnTo>
                    <a:pt x="988576" y="6858000"/>
                  </a:lnTo>
                  <a:lnTo>
                    <a:pt x="933284" y="6771754"/>
                  </a:lnTo>
                  <a:cubicBezTo>
                    <a:pt x="341046" y="5797060"/>
                    <a:pt x="0" y="4652858"/>
                    <a:pt x="0" y="3428999"/>
                  </a:cubicBezTo>
                  <a:cubicBezTo>
                    <a:pt x="0" y="2205141"/>
                    <a:pt x="341046" y="1060938"/>
                    <a:pt x="933284" y="8624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10B248E-F46B-91C8-2FA6-437F30B61E78}"/>
                </a:ext>
              </a:extLst>
            </p:cNvPr>
            <p:cNvSpPr/>
            <p:nvPr/>
          </p:nvSpPr>
          <p:spPr>
            <a:xfrm>
              <a:off x="11795760" y="198120"/>
              <a:ext cx="121920" cy="19812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F445CF75-EE52-E7F8-913F-7C4C7B585B76}"/>
              </a:ext>
            </a:extLst>
          </p:cNvPr>
          <p:cNvSpPr/>
          <p:nvPr/>
        </p:nvSpPr>
        <p:spPr>
          <a:xfrm>
            <a:off x="-2055761" y="1725496"/>
            <a:ext cx="7284808" cy="728480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6ABFD5-0F98-3CBD-4309-E6C28174F836}"/>
              </a:ext>
            </a:extLst>
          </p:cNvPr>
          <p:cNvSpPr txBox="1"/>
          <p:nvPr/>
        </p:nvSpPr>
        <p:spPr>
          <a:xfrm>
            <a:off x="671892" y="84538"/>
            <a:ext cx="11017249" cy="7232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ID" sz="4100" dirty="0">
                <a:latin typeface="+mj-lt"/>
              </a:rPr>
              <a:t>Business Problem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822E848-C3A0-3012-EDD0-0FD0EAB7451C}"/>
              </a:ext>
            </a:extLst>
          </p:cNvPr>
          <p:cNvSpPr>
            <a:spLocks noChangeAspect="1"/>
          </p:cNvSpPr>
          <p:nvPr/>
        </p:nvSpPr>
        <p:spPr>
          <a:xfrm>
            <a:off x="5268798" y="1363912"/>
            <a:ext cx="993408" cy="994136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127000" dist="63500" dir="8100000" algn="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b="1" dirty="0">
                <a:solidFill>
                  <a:schemeClr val="bg1"/>
                </a:solidFill>
              </a:rPr>
              <a:t>01</a:t>
            </a:r>
            <a:endParaRPr lang="en-ID" sz="33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BF83E1-C0A6-CCA5-EADF-902DA8CA05C5}"/>
              </a:ext>
            </a:extLst>
          </p:cNvPr>
          <p:cNvSpPr txBox="1"/>
          <p:nvPr/>
        </p:nvSpPr>
        <p:spPr>
          <a:xfrm>
            <a:off x="6301957" y="1373968"/>
            <a:ext cx="5509520" cy="79611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/>
              <a:t>Marketing Inefficiency: Sending generic offers leads to high costs and low engagement.</a:t>
            </a:r>
            <a:endParaRPr lang="en-ID" sz="1600" b="1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629624E-FF78-67E3-0EBA-37BD065B611A}"/>
              </a:ext>
            </a:extLst>
          </p:cNvPr>
          <p:cNvSpPr>
            <a:spLocks noChangeAspect="1"/>
          </p:cNvSpPr>
          <p:nvPr/>
        </p:nvSpPr>
        <p:spPr>
          <a:xfrm>
            <a:off x="5268798" y="3059394"/>
            <a:ext cx="993408" cy="994137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127000" dist="63500" dir="8100000" algn="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b="1" dirty="0">
                <a:solidFill>
                  <a:schemeClr val="bg1"/>
                </a:solidFill>
              </a:rPr>
              <a:t>02</a:t>
            </a:r>
            <a:endParaRPr lang="en-ID" sz="33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FABB0F-8B87-8D48-AC6B-70A03D2F6810}"/>
              </a:ext>
            </a:extLst>
          </p:cNvPr>
          <p:cNvSpPr txBox="1"/>
          <p:nvPr/>
        </p:nvSpPr>
        <p:spPr>
          <a:xfrm>
            <a:off x="6301957" y="3030942"/>
            <a:ext cx="4571202" cy="79611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/>
              <a:t>Behavioral Gaps: Difficulty in identifying which customer responds to which offer.</a:t>
            </a:r>
            <a:endParaRPr lang="en-ID" sz="1600" b="1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30684B0-9894-9955-B820-E6DBF0B6E046}"/>
              </a:ext>
            </a:extLst>
          </p:cNvPr>
          <p:cNvSpPr>
            <a:spLocks noChangeAspect="1"/>
          </p:cNvSpPr>
          <p:nvPr/>
        </p:nvSpPr>
        <p:spPr>
          <a:xfrm>
            <a:off x="5326265" y="4847514"/>
            <a:ext cx="1040009" cy="1040772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127000" dist="63500" dir="8100000" algn="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b="1" dirty="0">
                <a:solidFill>
                  <a:schemeClr val="bg1"/>
                </a:solidFill>
              </a:rPr>
              <a:t>03</a:t>
            </a:r>
            <a:endParaRPr lang="en-ID" sz="33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2E279-433A-C80C-3483-C0836B101DD5}"/>
              </a:ext>
            </a:extLst>
          </p:cNvPr>
          <p:cNvSpPr txBox="1"/>
          <p:nvPr/>
        </p:nvSpPr>
        <p:spPr>
          <a:xfrm>
            <a:off x="6366274" y="4846345"/>
            <a:ext cx="4571202" cy="1165447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/>
              <a:t>The Goal: Optimize targeting by matching offer types to customer demographics and behavior.</a:t>
            </a:r>
          </a:p>
        </p:txBody>
      </p:sp>
      <p:pic>
        <p:nvPicPr>
          <p:cNvPr id="20" name="Picture Placeholder 19" descr="A hand holding a white cup&#10;&#10;Description automatically generated">
            <a:extLst>
              <a:ext uri="{FF2B5EF4-FFF2-40B4-BE49-F238E27FC236}">
                <a16:creationId xmlns:a16="http://schemas.microsoft.com/office/drawing/2014/main" id="{7AD736FA-9EF5-31A9-7A6D-926171A47BD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50" b="98948" l="9965" r="98027">
                        <a14:foregroundMark x1="69044" y1="74788" x2="69347" y2="81060"/>
                        <a14:foregroundMark x1="82145" y1="79199" x2="82600" y2="81667"/>
                        <a14:foregroundMark x1="65503" y1="88466" x2="83460" y2="92270"/>
                        <a14:foregroundMark x1="94790" y1="84743" x2="95245" y2="93039"/>
                        <a14:foregroundMark x1="70865" y1="94091" x2="82145" y2="95508"/>
                        <a14:foregroundMark x1="63935" y1="76447" x2="64694" y2="81586"/>
                        <a14:foregroundMark x1="86444" y1="97369" x2="90491" y2="98948"/>
                        <a14:foregroundMark x1="98027" y1="86362" x2="98027" y2="913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018" t="36505" r="15495" b="18651"/>
          <a:stretch>
            <a:fillRect/>
          </a:stretch>
        </p:blipFill>
        <p:spPr>
          <a:xfrm flipH="1">
            <a:off x="-525219" y="1725496"/>
            <a:ext cx="4519820" cy="5018463"/>
          </a:xfrm>
          <a:effectLst>
            <a:outerShdw blurRad="127000" dist="50800" sx="105000" sy="105000" algn="ctr" rotWithShape="0">
              <a:schemeClr val="tx1">
                <a:alpha val="60000"/>
              </a:schemeClr>
            </a:outerShdw>
          </a:effec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DAE97005-723F-7899-DB0A-F1D04914169E}"/>
              </a:ext>
            </a:extLst>
          </p:cNvPr>
          <p:cNvGrpSpPr/>
          <p:nvPr/>
        </p:nvGrpSpPr>
        <p:grpSpPr>
          <a:xfrm>
            <a:off x="-5000384" y="1317384"/>
            <a:ext cx="4223232" cy="4223232"/>
            <a:chOff x="2899844" y="542142"/>
            <a:chExt cx="5546868" cy="5546868"/>
          </a:xfrm>
          <a:effectLst>
            <a:outerShdw blurRad="127000" dist="127000" dir="10800000" algn="r" rotWithShape="0">
              <a:schemeClr val="tx1">
                <a:alpha val="30000"/>
              </a:schemeClr>
            </a:outerShdw>
          </a:effectLst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D019745-C3B6-A309-10CB-BD4F6C905331}"/>
                </a:ext>
              </a:extLst>
            </p:cNvPr>
            <p:cNvSpPr/>
            <p:nvPr/>
          </p:nvSpPr>
          <p:spPr>
            <a:xfrm>
              <a:off x="2899844" y="542142"/>
              <a:ext cx="5546868" cy="55468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5" name="Graphic 4">
              <a:extLst>
                <a:ext uri="{FF2B5EF4-FFF2-40B4-BE49-F238E27FC236}">
                  <a16:creationId xmlns:a16="http://schemas.microsoft.com/office/drawing/2014/main" id="{DF68592B-C89D-12A7-F737-4DF89279B42D}"/>
                </a:ext>
              </a:extLst>
            </p:cNvPr>
            <p:cNvSpPr/>
            <p:nvPr/>
          </p:nvSpPr>
          <p:spPr>
            <a:xfrm>
              <a:off x="3119205" y="768990"/>
              <a:ext cx="5108146" cy="5093172"/>
            </a:xfrm>
            <a:custGeom>
              <a:avLst/>
              <a:gdLst>
                <a:gd name="connsiteX0" fmla="*/ 3783441 w 6881616"/>
                <a:gd name="connsiteY0" fmla="*/ 1493354 h 6861442"/>
                <a:gd name="connsiteX1" fmla="*/ 3437908 w 6881616"/>
                <a:gd name="connsiteY1" fmla="*/ 1464243 h 6861442"/>
                <a:gd name="connsiteX2" fmla="*/ 3092375 w 6881616"/>
                <a:gd name="connsiteY2" fmla="*/ 1493354 h 6861442"/>
                <a:gd name="connsiteX3" fmla="*/ 3080749 w 6881616"/>
                <a:gd name="connsiteY3" fmla="*/ 1470066 h 6861442"/>
                <a:gd name="connsiteX4" fmla="*/ 3437908 w 6881616"/>
                <a:gd name="connsiteY4" fmla="*/ 1196424 h 6861442"/>
                <a:gd name="connsiteX5" fmla="*/ 3795068 w 6881616"/>
                <a:gd name="connsiteY5" fmla="*/ 1470066 h 6861442"/>
                <a:gd name="connsiteX6" fmla="*/ 3783441 w 6881616"/>
                <a:gd name="connsiteY6" fmla="*/ 1493354 h 6861442"/>
                <a:gd name="connsiteX7" fmla="*/ 3185280 w 6881616"/>
                <a:gd name="connsiteY7" fmla="*/ 3205077 h 6861442"/>
                <a:gd name="connsiteX8" fmla="*/ 3162054 w 6881616"/>
                <a:gd name="connsiteY8" fmla="*/ 3228363 h 6861442"/>
                <a:gd name="connsiteX9" fmla="*/ 3434995 w 6881616"/>
                <a:gd name="connsiteY9" fmla="*/ 3411756 h 6861442"/>
                <a:gd name="connsiteX10" fmla="*/ 3707937 w 6881616"/>
                <a:gd name="connsiteY10" fmla="*/ 3228363 h 6861442"/>
                <a:gd name="connsiteX11" fmla="*/ 3684710 w 6881616"/>
                <a:gd name="connsiteY11" fmla="*/ 3205077 h 6861442"/>
                <a:gd name="connsiteX12" fmla="*/ 3434995 w 6881616"/>
                <a:gd name="connsiteY12" fmla="*/ 3228363 h 6861442"/>
                <a:gd name="connsiteX13" fmla="*/ 3185280 w 6881616"/>
                <a:gd name="connsiteY13" fmla="*/ 3205077 h 6861442"/>
                <a:gd name="connsiteX14" fmla="*/ 3434995 w 6881616"/>
                <a:gd name="connsiteY14" fmla="*/ 2992558 h 6861442"/>
                <a:gd name="connsiteX15" fmla="*/ 3356603 w 6881616"/>
                <a:gd name="connsiteY15" fmla="*/ 2978007 h 6861442"/>
                <a:gd name="connsiteX16" fmla="*/ 3263698 w 6881616"/>
                <a:gd name="connsiteY16" fmla="*/ 3018764 h 6861442"/>
                <a:gd name="connsiteX17" fmla="*/ 3275298 w 6881616"/>
                <a:gd name="connsiteY17" fmla="*/ 3044970 h 6861442"/>
                <a:gd name="connsiteX18" fmla="*/ 3434995 w 6881616"/>
                <a:gd name="connsiteY18" fmla="*/ 3088622 h 6861442"/>
                <a:gd name="connsiteX19" fmla="*/ 3594718 w 6881616"/>
                <a:gd name="connsiteY19" fmla="*/ 3044970 h 6861442"/>
                <a:gd name="connsiteX20" fmla="*/ 3606318 w 6881616"/>
                <a:gd name="connsiteY20" fmla="*/ 3018764 h 6861442"/>
                <a:gd name="connsiteX21" fmla="*/ 3513413 w 6881616"/>
                <a:gd name="connsiteY21" fmla="*/ 2978007 h 6861442"/>
                <a:gd name="connsiteX22" fmla="*/ 3434995 w 6881616"/>
                <a:gd name="connsiteY22" fmla="*/ 2992558 h 6861442"/>
                <a:gd name="connsiteX23" fmla="*/ 6878729 w 6881616"/>
                <a:gd name="connsiteY23" fmla="*/ 3644641 h 6861442"/>
                <a:gd name="connsiteX24" fmla="*/ 6858390 w 6881616"/>
                <a:gd name="connsiteY24" fmla="*/ 3889182 h 6861442"/>
                <a:gd name="connsiteX25" fmla="*/ 5929234 w 6881616"/>
                <a:gd name="connsiteY25" fmla="*/ 3621355 h 6861442"/>
                <a:gd name="connsiteX26" fmla="*/ 5987313 w 6881616"/>
                <a:gd name="connsiteY26" fmla="*/ 3880447 h 6861442"/>
                <a:gd name="connsiteX27" fmla="*/ 6817738 w 6881616"/>
                <a:gd name="connsiteY27" fmla="*/ 4142459 h 6861442"/>
                <a:gd name="connsiteX28" fmla="*/ 6748059 w 6881616"/>
                <a:gd name="connsiteY28" fmla="*/ 4421916 h 6861442"/>
                <a:gd name="connsiteX29" fmla="*/ 6019252 w 6881616"/>
                <a:gd name="connsiteY29" fmla="*/ 4168639 h 6861442"/>
                <a:gd name="connsiteX30" fmla="*/ 6022139 w 6881616"/>
                <a:gd name="connsiteY30" fmla="*/ 4314196 h 6861442"/>
                <a:gd name="connsiteX31" fmla="*/ 6019252 w 6881616"/>
                <a:gd name="connsiteY31" fmla="*/ 4395710 h 6861442"/>
                <a:gd name="connsiteX32" fmla="*/ 6672554 w 6881616"/>
                <a:gd name="connsiteY32" fmla="*/ 4646066 h 6861442"/>
                <a:gd name="connsiteX33" fmla="*/ 6559309 w 6881616"/>
                <a:gd name="connsiteY33" fmla="*/ 4919708 h 6861442"/>
                <a:gd name="connsiteX34" fmla="*/ 5998913 w 6881616"/>
                <a:gd name="connsiteY34" fmla="*/ 4678087 h 6861442"/>
                <a:gd name="connsiteX35" fmla="*/ 5964087 w 6881616"/>
                <a:gd name="connsiteY35" fmla="*/ 4870216 h 6861442"/>
                <a:gd name="connsiteX36" fmla="*/ 6463491 w 6881616"/>
                <a:gd name="connsiteY36" fmla="*/ 5108942 h 6861442"/>
                <a:gd name="connsiteX37" fmla="*/ 6312507 w 6881616"/>
                <a:gd name="connsiteY37" fmla="*/ 5362192 h 6861442"/>
                <a:gd name="connsiteX38" fmla="*/ 5900208 w 6881616"/>
                <a:gd name="connsiteY38" fmla="*/ 5114757 h 6861442"/>
                <a:gd name="connsiteX39" fmla="*/ 5955373 w 6881616"/>
                <a:gd name="connsiteY39" fmla="*/ 4913893 h 6861442"/>
                <a:gd name="connsiteX40" fmla="*/ 5383351 w 6881616"/>
                <a:gd name="connsiteY40" fmla="*/ 4681008 h 6861442"/>
                <a:gd name="connsiteX41" fmla="*/ 4933286 w 6881616"/>
                <a:gd name="connsiteY41" fmla="*/ 3778568 h 6861442"/>
                <a:gd name="connsiteX42" fmla="*/ 5063957 w 6881616"/>
                <a:gd name="connsiteY42" fmla="*/ 3021684 h 6861442"/>
                <a:gd name="connsiteX43" fmla="*/ 4747450 w 6881616"/>
                <a:gd name="connsiteY43" fmla="*/ 2285167 h 6861442"/>
                <a:gd name="connsiteX44" fmla="*/ 4628405 w 6881616"/>
                <a:gd name="connsiteY44" fmla="*/ 2189102 h 6861442"/>
                <a:gd name="connsiteX45" fmla="*/ 4939087 w 6881616"/>
                <a:gd name="connsiteY45" fmla="*/ 2963457 h 6861442"/>
                <a:gd name="connsiteX46" fmla="*/ 4785189 w 6881616"/>
                <a:gd name="connsiteY46" fmla="*/ 3775647 h 6861442"/>
                <a:gd name="connsiteX47" fmla="*/ 5232367 w 6881616"/>
                <a:gd name="connsiteY47" fmla="*/ 4660616 h 6861442"/>
                <a:gd name="connsiteX48" fmla="*/ 5063957 w 6881616"/>
                <a:gd name="connsiteY48" fmla="*/ 5143857 h 6861442"/>
                <a:gd name="connsiteX49" fmla="*/ 5694032 w 6881616"/>
                <a:gd name="connsiteY49" fmla="*/ 5452441 h 6861442"/>
                <a:gd name="connsiteX50" fmla="*/ 5798564 w 6881616"/>
                <a:gd name="connsiteY50" fmla="*/ 5394213 h 6861442"/>
                <a:gd name="connsiteX51" fmla="*/ 5845016 w 6881616"/>
                <a:gd name="connsiteY51" fmla="*/ 5280679 h 6861442"/>
                <a:gd name="connsiteX52" fmla="*/ 6207976 w 6881616"/>
                <a:gd name="connsiteY52" fmla="*/ 5519405 h 6861442"/>
                <a:gd name="connsiteX53" fmla="*/ 6033766 w 6881616"/>
                <a:gd name="connsiteY53" fmla="*/ 5734819 h 6861442"/>
                <a:gd name="connsiteX54" fmla="*/ 5743398 w 6881616"/>
                <a:gd name="connsiteY54" fmla="*/ 5499013 h 6861442"/>
                <a:gd name="connsiteX55" fmla="*/ 5667893 w 6881616"/>
                <a:gd name="connsiteY55" fmla="*/ 5635834 h 6861442"/>
                <a:gd name="connsiteX56" fmla="*/ 5920521 w 6881616"/>
                <a:gd name="connsiteY56" fmla="*/ 5857089 h 6861442"/>
                <a:gd name="connsiteX57" fmla="*/ 5717258 w 6881616"/>
                <a:gd name="connsiteY57" fmla="*/ 6052112 h 6861442"/>
                <a:gd name="connsiteX58" fmla="*/ 5528535 w 6881616"/>
                <a:gd name="connsiteY58" fmla="*/ 5848354 h 6861442"/>
                <a:gd name="connsiteX59" fmla="*/ 5441430 w 6881616"/>
                <a:gd name="connsiteY59" fmla="*/ 5961889 h 6861442"/>
                <a:gd name="connsiteX60" fmla="*/ 5601127 w 6881616"/>
                <a:gd name="connsiteY60" fmla="*/ 6151097 h 6861442"/>
                <a:gd name="connsiteX61" fmla="*/ 5348499 w 6881616"/>
                <a:gd name="connsiteY61" fmla="*/ 6337410 h 6861442"/>
                <a:gd name="connsiteX62" fmla="*/ 4956513 w 6881616"/>
                <a:gd name="connsiteY62" fmla="*/ 5338907 h 6861442"/>
                <a:gd name="connsiteX63" fmla="*/ 4863607 w 6881616"/>
                <a:gd name="connsiteY63" fmla="*/ 5609628 h 6861442"/>
                <a:gd name="connsiteX64" fmla="*/ 5200428 w 6881616"/>
                <a:gd name="connsiteY64" fmla="*/ 6430554 h 6861442"/>
                <a:gd name="connsiteX65" fmla="*/ 5000078 w 6881616"/>
                <a:gd name="connsiteY65" fmla="*/ 6541195 h 6861442"/>
                <a:gd name="connsiteX66" fmla="*/ 4657432 w 6881616"/>
                <a:gd name="connsiteY66" fmla="*/ 5603813 h 6861442"/>
                <a:gd name="connsiteX67" fmla="*/ 5043618 w 6881616"/>
                <a:gd name="connsiteY67" fmla="*/ 4663537 h 6861442"/>
                <a:gd name="connsiteX68" fmla="*/ 4599353 w 6881616"/>
                <a:gd name="connsiteY68" fmla="*/ 3766912 h 6861442"/>
                <a:gd name="connsiteX69" fmla="*/ 4788102 w 6881616"/>
                <a:gd name="connsiteY69" fmla="*/ 2893599 h 6861442"/>
                <a:gd name="connsiteX70" fmla="*/ 4442569 w 6881616"/>
                <a:gd name="connsiteY70" fmla="*/ 2130875 h 6861442"/>
                <a:gd name="connsiteX71" fmla="*/ 4323525 w 6881616"/>
                <a:gd name="connsiteY71" fmla="*/ 2049361 h 6861442"/>
                <a:gd name="connsiteX72" fmla="*/ 4637119 w 6881616"/>
                <a:gd name="connsiteY72" fmla="*/ 2832451 h 6861442"/>
                <a:gd name="connsiteX73" fmla="*/ 4419343 w 6881616"/>
                <a:gd name="connsiteY73" fmla="*/ 3766912 h 6861442"/>
                <a:gd name="connsiteX74" fmla="*/ 4854895 w 6881616"/>
                <a:gd name="connsiteY74" fmla="*/ 4663537 h 6861442"/>
                <a:gd name="connsiteX75" fmla="*/ 4448369 w 6881616"/>
                <a:gd name="connsiteY75" fmla="*/ 5630019 h 6861442"/>
                <a:gd name="connsiteX76" fmla="*/ 4811329 w 6881616"/>
                <a:gd name="connsiteY76" fmla="*/ 6631444 h 6861442"/>
                <a:gd name="connsiteX77" fmla="*/ 4573240 w 6881616"/>
                <a:gd name="connsiteY77" fmla="*/ 6724587 h 6861442"/>
                <a:gd name="connsiteX78" fmla="*/ 4216080 w 6881616"/>
                <a:gd name="connsiteY78" fmla="*/ 5650385 h 6861442"/>
                <a:gd name="connsiteX79" fmla="*/ 4637119 w 6881616"/>
                <a:gd name="connsiteY79" fmla="*/ 4663537 h 6861442"/>
                <a:gd name="connsiteX80" fmla="*/ 4210280 w 6881616"/>
                <a:gd name="connsiteY80" fmla="*/ 3761097 h 6861442"/>
                <a:gd name="connsiteX81" fmla="*/ 4474509 w 6881616"/>
                <a:gd name="connsiteY81" fmla="*/ 2771328 h 6861442"/>
                <a:gd name="connsiteX82" fmla="*/ 4085409 w 6881616"/>
                <a:gd name="connsiteY82" fmla="*/ 1985318 h 6861442"/>
                <a:gd name="connsiteX83" fmla="*/ 4070896 w 6881616"/>
                <a:gd name="connsiteY83" fmla="*/ 1973688 h 6861442"/>
                <a:gd name="connsiteX84" fmla="*/ 4047670 w 6881616"/>
                <a:gd name="connsiteY84" fmla="*/ 1996974 h 6861442"/>
                <a:gd name="connsiteX85" fmla="*/ 4297385 w 6881616"/>
                <a:gd name="connsiteY85" fmla="*/ 2713100 h 6861442"/>
                <a:gd name="connsiteX86" fmla="*/ 3995417 w 6881616"/>
                <a:gd name="connsiteY86" fmla="*/ 3758176 h 6861442"/>
                <a:gd name="connsiteX87" fmla="*/ 4401917 w 6881616"/>
                <a:gd name="connsiteY87" fmla="*/ 4663537 h 6861442"/>
                <a:gd name="connsiteX88" fmla="*/ 3966365 w 6881616"/>
                <a:gd name="connsiteY88" fmla="*/ 5673671 h 6861442"/>
                <a:gd name="connsiteX89" fmla="*/ 4306098 w 6881616"/>
                <a:gd name="connsiteY89" fmla="*/ 6806101 h 6861442"/>
                <a:gd name="connsiteX90" fmla="*/ 4056383 w 6881616"/>
                <a:gd name="connsiteY90" fmla="*/ 6861408 h 6861442"/>
                <a:gd name="connsiteX91" fmla="*/ 3731189 w 6881616"/>
                <a:gd name="connsiteY91" fmla="*/ 5676591 h 6861442"/>
                <a:gd name="connsiteX92" fmla="*/ 4181228 w 6881616"/>
                <a:gd name="connsiteY92" fmla="*/ 4663537 h 6861442"/>
                <a:gd name="connsiteX93" fmla="*/ 3815381 w 6881616"/>
                <a:gd name="connsiteY93" fmla="*/ 3897918 h 6861442"/>
                <a:gd name="connsiteX94" fmla="*/ 3722476 w 6881616"/>
                <a:gd name="connsiteY94" fmla="*/ 3828060 h 6861442"/>
                <a:gd name="connsiteX95" fmla="*/ 3440821 w 6881616"/>
                <a:gd name="connsiteY95" fmla="*/ 3883368 h 6861442"/>
                <a:gd name="connsiteX96" fmla="*/ 3159167 w 6881616"/>
                <a:gd name="connsiteY96" fmla="*/ 3828060 h 6861442"/>
                <a:gd name="connsiteX97" fmla="*/ 3066235 w 6881616"/>
                <a:gd name="connsiteY97" fmla="*/ 3897918 h 6861442"/>
                <a:gd name="connsiteX98" fmla="*/ 2700389 w 6881616"/>
                <a:gd name="connsiteY98" fmla="*/ 4663537 h 6861442"/>
                <a:gd name="connsiteX99" fmla="*/ 3150453 w 6881616"/>
                <a:gd name="connsiteY99" fmla="*/ 5676591 h 6861442"/>
                <a:gd name="connsiteX100" fmla="*/ 2825233 w 6881616"/>
                <a:gd name="connsiteY100" fmla="*/ 6861408 h 6861442"/>
                <a:gd name="connsiteX101" fmla="*/ 2575528 w 6881616"/>
                <a:gd name="connsiteY101" fmla="*/ 6806101 h 6861442"/>
                <a:gd name="connsiteX102" fmla="*/ 2915251 w 6881616"/>
                <a:gd name="connsiteY102" fmla="*/ 5673671 h 6861442"/>
                <a:gd name="connsiteX103" fmla="*/ 2479708 w 6881616"/>
                <a:gd name="connsiteY103" fmla="*/ 4663537 h 6861442"/>
                <a:gd name="connsiteX104" fmla="*/ 2886225 w 6881616"/>
                <a:gd name="connsiteY104" fmla="*/ 3758176 h 6861442"/>
                <a:gd name="connsiteX105" fmla="*/ 2584239 w 6881616"/>
                <a:gd name="connsiteY105" fmla="*/ 2713100 h 6861442"/>
                <a:gd name="connsiteX106" fmla="*/ 2833946 w 6881616"/>
                <a:gd name="connsiteY106" fmla="*/ 1996974 h 6861442"/>
                <a:gd name="connsiteX107" fmla="*/ 2810720 w 6881616"/>
                <a:gd name="connsiteY107" fmla="*/ 1973688 h 6861442"/>
                <a:gd name="connsiteX108" fmla="*/ 2796207 w 6881616"/>
                <a:gd name="connsiteY108" fmla="*/ 1985318 h 6861442"/>
                <a:gd name="connsiteX109" fmla="*/ 2407116 w 6881616"/>
                <a:gd name="connsiteY109" fmla="*/ 2771328 h 6861442"/>
                <a:gd name="connsiteX110" fmla="*/ 2671336 w 6881616"/>
                <a:gd name="connsiteY110" fmla="*/ 3761097 h 6861442"/>
                <a:gd name="connsiteX111" fmla="*/ 2244513 w 6881616"/>
                <a:gd name="connsiteY111" fmla="*/ 4663537 h 6861442"/>
                <a:gd name="connsiteX112" fmla="*/ 2665536 w 6881616"/>
                <a:gd name="connsiteY112" fmla="*/ 5650385 h 6861442"/>
                <a:gd name="connsiteX113" fmla="*/ 2308392 w 6881616"/>
                <a:gd name="connsiteY113" fmla="*/ 6724587 h 6861442"/>
                <a:gd name="connsiteX114" fmla="*/ 2070295 w 6881616"/>
                <a:gd name="connsiteY114" fmla="*/ 6631444 h 6861442"/>
                <a:gd name="connsiteX115" fmla="*/ 2433250 w 6881616"/>
                <a:gd name="connsiteY115" fmla="*/ 5630019 h 6861442"/>
                <a:gd name="connsiteX116" fmla="*/ 2026740 w 6881616"/>
                <a:gd name="connsiteY116" fmla="*/ 4663537 h 6861442"/>
                <a:gd name="connsiteX117" fmla="*/ 2462287 w 6881616"/>
                <a:gd name="connsiteY117" fmla="*/ 3766912 h 6861442"/>
                <a:gd name="connsiteX118" fmla="*/ 2244513 w 6881616"/>
                <a:gd name="connsiteY118" fmla="*/ 2832451 h 6861442"/>
                <a:gd name="connsiteX119" fmla="*/ 2558107 w 6881616"/>
                <a:gd name="connsiteY119" fmla="*/ 2049361 h 6861442"/>
                <a:gd name="connsiteX120" fmla="*/ 2439058 w 6881616"/>
                <a:gd name="connsiteY120" fmla="*/ 2130875 h 6861442"/>
                <a:gd name="connsiteX121" fmla="*/ 2093524 w 6881616"/>
                <a:gd name="connsiteY121" fmla="*/ 2893599 h 6861442"/>
                <a:gd name="connsiteX122" fmla="*/ 2282261 w 6881616"/>
                <a:gd name="connsiteY122" fmla="*/ 3766912 h 6861442"/>
                <a:gd name="connsiteX123" fmla="*/ 1838004 w 6881616"/>
                <a:gd name="connsiteY123" fmla="*/ 4663537 h 6861442"/>
                <a:gd name="connsiteX124" fmla="*/ 2224187 w 6881616"/>
                <a:gd name="connsiteY124" fmla="*/ 5603813 h 6861442"/>
                <a:gd name="connsiteX125" fmla="*/ 1881559 w 6881616"/>
                <a:gd name="connsiteY125" fmla="*/ 6541195 h 6861442"/>
                <a:gd name="connsiteX126" fmla="*/ 1681207 w 6881616"/>
                <a:gd name="connsiteY126" fmla="*/ 6430554 h 6861442"/>
                <a:gd name="connsiteX127" fmla="*/ 2020932 w 6881616"/>
                <a:gd name="connsiteY127" fmla="*/ 5609628 h 6861442"/>
                <a:gd name="connsiteX128" fmla="*/ 1928017 w 6881616"/>
                <a:gd name="connsiteY128" fmla="*/ 5338907 h 6861442"/>
                <a:gd name="connsiteX129" fmla="*/ 1536026 w 6881616"/>
                <a:gd name="connsiteY129" fmla="*/ 6337410 h 6861442"/>
                <a:gd name="connsiteX130" fmla="*/ 1283408 w 6881616"/>
                <a:gd name="connsiteY130" fmla="*/ 6151097 h 6861442"/>
                <a:gd name="connsiteX131" fmla="*/ 1443110 w 6881616"/>
                <a:gd name="connsiteY131" fmla="*/ 5961889 h 6861442"/>
                <a:gd name="connsiteX132" fmla="*/ 1356000 w 6881616"/>
                <a:gd name="connsiteY132" fmla="*/ 5848354 h 6861442"/>
                <a:gd name="connsiteX133" fmla="*/ 1167263 w 6881616"/>
                <a:gd name="connsiteY133" fmla="*/ 6052112 h 6861442"/>
                <a:gd name="connsiteX134" fmla="*/ 964008 w 6881616"/>
                <a:gd name="connsiteY134" fmla="*/ 5857089 h 6861442"/>
                <a:gd name="connsiteX135" fmla="*/ 1216626 w 6881616"/>
                <a:gd name="connsiteY135" fmla="*/ 5635834 h 6861442"/>
                <a:gd name="connsiteX136" fmla="*/ 1141129 w 6881616"/>
                <a:gd name="connsiteY136" fmla="*/ 5499013 h 6861442"/>
                <a:gd name="connsiteX137" fmla="*/ 850766 w 6881616"/>
                <a:gd name="connsiteY137" fmla="*/ 5734819 h 6861442"/>
                <a:gd name="connsiteX138" fmla="*/ 676549 w 6881616"/>
                <a:gd name="connsiteY138" fmla="*/ 5519405 h 6861442"/>
                <a:gd name="connsiteX139" fmla="*/ 1042406 w 6881616"/>
                <a:gd name="connsiteY139" fmla="*/ 5280679 h 6861442"/>
                <a:gd name="connsiteX140" fmla="*/ 1088866 w 6881616"/>
                <a:gd name="connsiteY140" fmla="*/ 5394213 h 6861442"/>
                <a:gd name="connsiteX141" fmla="*/ 1193395 w 6881616"/>
                <a:gd name="connsiteY141" fmla="*/ 5452441 h 6861442"/>
                <a:gd name="connsiteX142" fmla="*/ 1823485 w 6881616"/>
                <a:gd name="connsiteY142" fmla="*/ 5143857 h 6861442"/>
                <a:gd name="connsiteX143" fmla="*/ 1655075 w 6881616"/>
                <a:gd name="connsiteY143" fmla="*/ 4660616 h 6861442"/>
                <a:gd name="connsiteX144" fmla="*/ 2102235 w 6881616"/>
                <a:gd name="connsiteY144" fmla="*/ 3775647 h 6861442"/>
                <a:gd name="connsiteX145" fmla="*/ 1948343 w 6881616"/>
                <a:gd name="connsiteY145" fmla="*/ 2963457 h 6861442"/>
                <a:gd name="connsiteX146" fmla="*/ 2259032 w 6881616"/>
                <a:gd name="connsiteY146" fmla="*/ 2189102 h 6861442"/>
                <a:gd name="connsiteX147" fmla="*/ 2139982 w 6881616"/>
                <a:gd name="connsiteY147" fmla="*/ 2285167 h 6861442"/>
                <a:gd name="connsiteX148" fmla="*/ 1823485 w 6881616"/>
                <a:gd name="connsiteY148" fmla="*/ 3021684 h 6861442"/>
                <a:gd name="connsiteX149" fmla="*/ 1954148 w 6881616"/>
                <a:gd name="connsiteY149" fmla="*/ 3778568 h 6861442"/>
                <a:gd name="connsiteX150" fmla="*/ 1504086 w 6881616"/>
                <a:gd name="connsiteY150" fmla="*/ 4681008 h 6861442"/>
                <a:gd name="connsiteX151" fmla="*/ 929164 w 6881616"/>
                <a:gd name="connsiteY151" fmla="*/ 4913893 h 6861442"/>
                <a:gd name="connsiteX152" fmla="*/ 984335 w 6881616"/>
                <a:gd name="connsiteY152" fmla="*/ 5114757 h 6861442"/>
                <a:gd name="connsiteX153" fmla="*/ 572017 w 6881616"/>
                <a:gd name="connsiteY153" fmla="*/ 5362192 h 6861442"/>
                <a:gd name="connsiteX154" fmla="*/ 421028 w 6881616"/>
                <a:gd name="connsiteY154" fmla="*/ 5108942 h 6861442"/>
                <a:gd name="connsiteX155" fmla="*/ 920453 w 6881616"/>
                <a:gd name="connsiteY155" fmla="*/ 4870216 h 6861442"/>
                <a:gd name="connsiteX156" fmla="*/ 885611 w 6881616"/>
                <a:gd name="connsiteY156" fmla="*/ 4678087 h 6861442"/>
                <a:gd name="connsiteX157" fmla="*/ 325207 w 6881616"/>
                <a:gd name="connsiteY157" fmla="*/ 4919708 h 6861442"/>
                <a:gd name="connsiteX158" fmla="*/ 211966 w 6881616"/>
                <a:gd name="connsiteY158" fmla="*/ 4646066 h 6861442"/>
                <a:gd name="connsiteX159" fmla="*/ 862380 w 6881616"/>
                <a:gd name="connsiteY159" fmla="*/ 4395710 h 6861442"/>
                <a:gd name="connsiteX160" fmla="*/ 862380 w 6881616"/>
                <a:gd name="connsiteY160" fmla="*/ 4314196 h 6861442"/>
                <a:gd name="connsiteX161" fmla="*/ 865285 w 6881616"/>
                <a:gd name="connsiteY161" fmla="*/ 4168639 h 6861442"/>
                <a:gd name="connsiteX162" fmla="*/ 136471 w 6881616"/>
                <a:gd name="connsiteY162" fmla="*/ 4421916 h 6861442"/>
                <a:gd name="connsiteX163" fmla="*/ 66784 w 6881616"/>
                <a:gd name="connsiteY163" fmla="*/ 4142459 h 6861442"/>
                <a:gd name="connsiteX164" fmla="*/ 897224 w 6881616"/>
                <a:gd name="connsiteY164" fmla="*/ 3880447 h 6861442"/>
                <a:gd name="connsiteX165" fmla="*/ 955298 w 6881616"/>
                <a:gd name="connsiteY165" fmla="*/ 3621355 h 6861442"/>
                <a:gd name="connsiteX166" fmla="*/ 26133 w 6881616"/>
                <a:gd name="connsiteY166" fmla="*/ 3889182 h 6861442"/>
                <a:gd name="connsiteX167" fmla="*/ 2904 w 6881616"/>
                <a:gd name="connsiteY167" fmla="*/ 3644641 h 6861442"/>
                <a:gd name="connsiteX168" fmla="*/ 1039503 w 6881616"/>
                <a:gd name="connsiteY168" fmla="*/ 3368105 h 6861442"/>
                <a:gd name="connsiteX169" fmla="*/ 1175974 w 6881616"/>
                <a:gd name="connsiteY169" fmla="*/ 3079912 h 6861442"/>
                <a:gd name="connsiteX170" fmla="*/ 0 w 6881616"/>
                <a:gd name="connsiteY170" fmla="*/ 3356449 h 6861442"/>
                <a:gd name="connsiteX171" fmla="*/ 3434995 w 6881616"/>
                <a:gd name="connsiteY171" fmla="*/ -34 h 6861442"/>
                <a:gd name="connsiteX172" fmla="*/ 6881617 w 6881616"/>
                <a:gd name="connsiteY172" fmla="*/ 3359369 h 6861442"/>
                <a:gd name="connsiteX173" fmla="*/ 5705658 w 6881616"/>
                <a:gd name="connsiteY173" fmla="*/ 3082807 h 6861442"/>
                <a:gd name="connsiteX174" fmla="*/ 5842129 w 6881616"/>
                <a:gd name="connsiteY174" fmla="*/ 3370999 h 6861442"/>
                <a:gd name="connsiteX175" fmla="*/ 6878729 w 6881616"/>
                <a:gd name="connsiteY175" fmla="*/ 3644641 h 6861442"/>
                <a:gd name="connsiteX176" fmla="*/ 1954148 w 6881616"/>
                <a:gd name="connsiteY176" fmla="*/ 2194917 h 6861442"/>
                <a:gd name="connsiteX177" fmla="*/ 1129516 w 6881616"/>
                <a:gd name="connsiteY177" fmla="*/ 2285167 h 6861442"/>
                <a:gd name="connsiteX178" fmla="*/ 766561 w 6881616"/>
                <a:gd name="connsiteY178" fmla="*/ 1691308 h 6861442"/>
                <a:gd name="connsiteX179" fmla="*/ 714296 w 6881616"/>
                <a:gd name="connsiteY179" fmla="*/ 1720419 h 6861442"/>
                <a:gd name="connsiteX180" fmla="*/ 81302 w 6881616"/>
                <a:gd name="connsiteY180" fmla="*/ 3082807 h 6861442"/>
                <a:gd name="connsiteX181" fmla="*/ 1283408 w 6881616"/>
                <a:gd name="connsiteY181" fmla="*/ 2876128 h 6861442"/>
                <a:gd name="connsiteX182" fmla="*/ 1954148 w 6881616"/>
                <a:gd name="connsiteY182" fmla="*/ 2194917 h 6861442"/>
                <a:gd name="connsiteX183" fmla="*/ 3434995 w 6881616"/>
                <a:gd name="connsiteY183" fmla="*/ 1883439 h 6861442"/>
                <a:gd name="connsiteX184" fmla="*/ 2775868 w 6881616"/>
                <a:gd name="connsiteY184" fmla="*/ 2299717 h 6861442"/>
                <a:gd name="connsiteX185" fmla="*/ 2799120 w 6881616"/>
                <a:gd name="connsiteY185" fmla="*/ 2320109 h 6861442"/>
                <a:gd name="connsiteX186" fmla="*/ 2993643 w 6881616"/>
                <a:gd name="connsiteY186" fmla="*/ 2282272 h 6861442"/>
                <a:gd name="connsiteX187" fmla="*/ 3307237 w 6881616"/>
                <a:gd name="connsiteY187" fmla="*/ 2413252 h 6861442"/>
                <a:gd name="connsiteX188" fmla="*/ 3304350 w 6881616"/>
                <a:gd name="connsiteY188" fmla="*/ 2739307 h 6861442"/>
                <a:gd name="connsiteX189" fmla="*/ 3179480 w 6881616"/>
                <a:gd name="connsiteY189" fmla="*/ 2686894 h 6861442"/>
                <a:gd name="connsiteX190" fmla="*/ 2996556 w 6881616"/>
                <a:gd name="connsiteY190" fmla="*/ 2724757 h 6861442"/>
                <a:gd name="connsiteX191" fmla="*/ 2839746 w 6881616"/>
                <a:gd name="connsiteY191" fmla="*/ 2681079 h 6861442"/>
                <a:gd name="connsiteX192" fmla="*/ 2758467 w 6881616"/>
                <a:gd name="connsiteY192" fmla="*/ 2832451 h 6861442"/>
                <a:gd name="connsiteX193" fmla="*/ 3434995 w 6881616"/>
                <a:gd name="connsiteY193" fmla="*/ 3682504 h 6861442"/>
                <a:gd name="connsiteX194" fmla="*/ 4111549 w 6881616"/>
                <a:gd name="connsiteY194" fmla="*/ 2832451 h 6861442"/>
                <a:gd name="connsiteX195" fmla="*/ 4024444 w 6881616"/>
                <a:gd name="connsiteY195" fmla="*/ 2675264 h 6861442"/>
                <a:gd name="connsiteX196" fmla="*/ 3873460 w 6881616"/>
                <a:gd name="connsiteY196" fmla="*/ 2724757 h 6861442"/>
                <a:gd name="connsiteX197" fmla="*/ 3707937 w 6881616"/>
                <a:gd name="connsiteY197" fmla="*/ 2686894 h 6861442"/>
                <a:gd name="connsiteX198" fmla="*/ 3574379 w 6881616"/>
                <a:gd name="connsiteY198" fmla="*/ 2829556 h 6861442"/>
                <a:gd name="connsiteX199" fmla="*/ 3562753 w 6881616"/>
                <a:gd name="connsiteY199" fmla="*/ 2416173 h 6861442"/>
                <a:gd name="connsiteX200" fmla="*/ 3876347 w 6881616"/>
                <a:gd name="connsiteY200" fmla="*/ 2285167 h 6861442"/>
                <a:gd name="connsiteX201" fmla="*/ 4070896 w 6881616"/>
                <a:gd name="connsiteY201" fmla="*/ 2323003 h 6861442"/>
                <a:gd name="connsiteX202" fmla="*/ 4094123 w 6881616"/>
                <a:gd name="connsiteY202" fmla="*/ 2302638 h 6861442"/>
                <a:gd name="connsiteX203" fmla="*/ 3434995 w 6881616"/>
                <a:gd name="connsiteY203" fmla="*/ 1883439 h 6861442"/>
                <a:gd name="connsiteX204" fmla="*/ 3946052 w 6881616"/>
                <a:gd name="connsiteY204" fmla="*/ 2395781 h 6861442"/>
                <a:gd name="connsiteX205" fmla="*/ 3722476 w 6881616"/>
                <a:gd name="connsiteY205" fmla="*/ 2483136 h 6861442"/>
                <a:gd name="connsiteX206" fmla="*/ 3725363 w 6881616"/>
                <a:gd name="connsiteY206" fmla="*/ 2541338 h 6861442"/>
                <a:gd name="connsiteX207" fmla="*/ 4047670 w 6881616"/>
                <a:gd name="connsiteY207" fmla="*/ 2558809 h 6861442"/>
                <a:gd name="connsiteX208" fmla="*/ 4088322 w 6881616"/>
                <a:gd name="connsiteY208" fmla="*/ 2474400 h 6861442"/>
                <a:gd name="connsiteX209" fmla="*/ 3946052 w 6881616"/>
                <a:gd name="connsiteY209" fmla="*/ 2395781 h 6861442"/>
                <a:gd name="connsiteX210" fmla="*/ 2825233 w 6881616"/>
                <a:gd name="connsiteY210" fmla="*/ 2558809 h 6861442"/>
                <a:gd name="connsiteX211" fmla="*/ 3179480 w 6881616"/>
                <a:gd name="connsiteY211" fmla="*/ 2547179 h 6861442"/>
                <a:gd name="connsiteX212" fmla="*/ 2923965 w 6881616"/>
                <a:gd name="connsiteY212" fmla="*/ 2392887 h 6861442"/>
                <a:gd name="connsiteX213" fmla="*/ 2781694 w 6881616"/>
                <a:gd name="connsiteY213" fmla="*/ 2471480 h 6861442"/>
                <a:gd name="connsiteX214" fmla="*/ 2825233 w 6881616"/>
                <a:gd name="connsiteY214" fmla="*/ 2558809 h 6861442"/>
                <a:gd name="connsiteX215" fmla="*/ 5032018 w 6881616"/>
                <a:gd name="connsiteY215" fmla="*/ 1347801 h 6861442"/>
                <a:gd name="connsiteX216" fmla="*/ 4381603 w 6881616"/>
                <a:gd name="connsiteY216" fmla="*/ 1598154 h 6861442"/>
                <a:gd name="connsiteX217" fmla="*/ 4674858 w 6881616"/>
                <a:gd name="connsiteY217" fmla="*/ 1015936 h 6861442"/>
                <a:gd name="connsiteX218" fmla="*/ 3887973 w 6881616"/>
                <a:gd name="connsiteY218" fmla="*/ 1371089 h 6861442"/>
                <a:gd name="connsiteX219" fmla="*/ 3734076 w 6881616"/>
                <a:gd name="connsiteY219" fmla="*/ 966446 h 6861442"/>
                <a:gd name="connsiteX220" fmla="*/ 4073809 w 6881616"/>
                <a:gd name="connsiteY220" fmla="*/ 663693 h 6861442"/>
                <a:gd name="connsiteX221" fmla="*/ 3617945 w 6881616"/>
                <a:gd name="connsiteY221" fmla="*/ 631671 h 6861442"/>
                <a:gd name="connsiteX222" fmla="*/ 3434995 w 6881616"/>
                <a:gd name="connsiteY222" fmla="*/ 206653 h 6861442"/>
                <a:gd name="connsiteX223" fmla="*/ 3252072 w 6881616"/>
                <a:gd name="connsiteY223" fmla="*/ 631671 h 6861442"/>
                <a:gd name="connsiteX224" fmla="*/ 2796207 w 6881616"/>
                <a:gd name="connsiteY224" fmla="*/ 663693 h 6861442"/>
                <a:gd name="connsiteX225" fmla="*/ 3135940 w 6881616"/>
                <a:gd name="connsiteY225" fmla="*/ 966446 h 6861442"/>
                <a:gd name="connsiteX226" fmla="*/ 2982043 w 6881616"/>
                <a:gd name="connsiteY226" fmla="*/ 1371089 h 6861442"/>
                <a:gd name="connsiteX227" fmla="*/ 2195150 w 6881616"/>
                <a:gd name="connsiteY227" fmla="*/ 1015936 h 6861442"/>
                <a:gd name="connsiteX228" fmla="*/ 2488418 w 6881616"/>
                <a:gd name="connsiteY228" fmla="*/ 1598154 h 6861442"/>
                <a:gd name="connsiteX229" fmla="*/ 1838004 w 6881616"/>
                <a:gd name="connsiteY229" fmla="*/ 1347801 h 6861442"/>
                <a:gd name="connsiteX230" fmla="*/ 2224187 w 6881616"/>
                <a:gd name="connsiteY230" fmla="*/ 1976609 h 6861442"/>
                <a:gd name="connsiteX231" fmla="*/ 2285163 w 6881616"/>
                <a:gd name="connsiteY231" fmla="*/ 1996974 h 6861442"/>
                <a:gd name="connsiteX232" fmla="*/ 3434995 w 6881616"/>
                <a:gd name="connsiteY232" fmla="*/ 1726253 h 6861442"/>
                <a:gd name="connsiteX233" fmla="*/ 4584840 w 6881616"/>
                <a:gd name="connsiteY233" fmla="*/ 1996974 h 6861442"/>
                <a:gd name="connsiteX234" fmla="*/ 4645832 w 6881616"/>
                <a:gd name="connsiteY234" fmla="*/ 1976609 h 6861442"/>
                <a:gd name="connsiteX235" fmla="*/ 5032018 w 6881616"/>
                <a:gd name="connsiteY235" fmla="*/ 1347801 h 6861442"/>
                <a:gd name="connsiteX236" fmla="*/ 5583701 w 6881616"/>
                <a:gd name="connsiteY236" fmla="*/ 2876128 h 6861442"/>
                <a:gd name="connsiteX237" fmla="*/ 6788711 w 6881616"/>
                <a:gd name="connsiteY237" fmla="*/ 3082807 h 6861442"/>
                <a:gd name="connsiteX238" fmla="*/ 6155723 w 6881616"/>
                <a:gd name="connsiteY238" fmla="*/ 1720419 h 6861442"/>
                <a:gd name="connsiteX239" fmla="*/ 6106357 w 6881616"/>
                <a:gd name="connsiteY239" fmla="*/ 1691308 h 6861442"/>
                <a:gd name="connsiteX240" fmla="*/ 5743398 w 6881616"/>
                <a:gd name="connsiteY240" fmla="*/ 2285167 h 6861442"/>
                <a:gd name="connsiteX241" fmla="*/ 4918773 w 6881616"/>
                <a:gd name="connsiteY241" fmla="*/ 2194917 h 6861442"/>
                <a:gd name="connsiteX242" fmla="*/ 5583701 w 6881616"/>
                <a:gd name="connsiteY242" fmla="*/ 2876128 h 686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</a:cxnLst>
              <a:rect l="l" t="t" r="r" b="b"/>
              <a:pathLst>
                <a:path w="6881616" h="6861442">
                  <a:moveTo>
                    <a:pt x="3783441" y="1493354"/>
                  </a:moveTo>
                  <a:cubicBezTo>
                    <a:pt x="3754415" y="1487532"/>
                    <a:pt x="3609231" y="1464243"/>
                    <a:pt x="3437908" y="1464243"/>
                  </a:cubicBezTo>
                  <a:cubicBezTo>
                    <a:pt x="3266585" y="1464243"/>
                    <a:pt x="3121401" y="1487532"/>
                    <a:pt x="3092375" y="1493354"/>
                  </a:cubicBezTo>
                  <a:cubicBezTo>
                    <a:pt x="3074948" y="1496267"/>
                    <a:pt x="3069148" y="1478799"/>
                    <a:pt x="3080749" y="1470066"/>
                  </a:cubicBezTo>
                  <a:cubicBezTo>
                    <a:pt x="3092375" y="1461333"/>
                    <a:pt x="3437908" y="1196424"/>
                    <a:pt x="3437908" y="1196424"/>
                  </a:cubicBezTo>
                  <a:cubicBezTo>
                    <a:pt x="3437908" y="1196424"/>
                    <a:pt x="3783441" y="1461333"/>
                    <a:pt x="3795068" y="1470066"/>
                  </a:cubicBezTo>
                  <a:cubicBezTo>
                    <a:pt x="3806668" y="1478799"/>
                    <a:pt x="3800868" y="1496267"/>
                    <a:pt x="3783441" y="1493354"/>
                  </a:cubicBezTo>
                  <a:moveTo>
                    <a:pt x="3185280" y="3205077"/>
                  </a:moveTo>
                  <a:cubicBezTo>
                    <a:pt x="3185280" y="3205077"/>
                    <a:pt x="3167880" y="3210892"/>
                    <a:pt x="3162054" y="3228363"/>
                  </a:cubicBezTo>
                  <a:cubicBezTo>
                    <a:pt x="3234645" y="3283671"/>
                    <a:pt x="3284011" y="3411756"/>
                    <a:pt x="3434995" y="3411756"/>
                  </a:cubicBezTo>
                  <a:cubicBezTo>
                    <a:pt x="3586005" y="3411756"/>
                    <a:pt x="3635345" y="3283671"/>
                    <a:pt x="3707937" y="3228363"/>
                  </a:cubicBezTo>
                  <a:cubicBezTo>
                    <a:pt x="3702137" y="3210892"/>
                    <a:pt x="3684710" y="3205077"/>
                    <a:pt x="3684710" y="3205077"/>
                  </a:cubicBezTo>
                  <a:cubicBezTo>
                    <a:pt x="3684710" y="3205077"/>
                    <a:pt x="3588892" y="3228363"/>
                    <a:pt x="3434995" y="3228363"/>
                  </a:cubicBezTo>
                  <a:cubicBezTo>
                    <a:pt x="3281124" y="3228363"/>
                    <a:pt x="3185280" y="3205077"/>
                    <a:pt x="3185280" y="3205077"/>
                  </a:cubicBezTo>
                  <a:moveTo>
                    <a:pt x="3434995" y="2992558"/>
                  </a:moveTo>
                  <a:cubicBezTo>
                    <a:pt x="3394343" y="2992558"/>
                    <a:pt x="3382743" y="2978007"/>
                    <a:pt x="3356603" y="2978007"/>
                  </a:cubicBezTo>
                  <a:cubicBezTo>
                    <a:pt x="3330464" y="2978007"/>
                    <a:pt x="3275298" y="3001293"/>
                    <a:pt x="3263698" y="3018764"/>
                  </a:cubicBezTo>
                  <a:cubicBezTo>
                    <a:pt x="3263698" y="3027499"/>
                    <a:pt x="3269498" y="3036235"/>
                    <a:pt x="3275298" y="3044970"/>
                  </a:cubicBezTo>
                  <a:cubicBezTo>
                    <a:pt x="3336290" y="3053706"/>
                    <a:pt x="3365316" y="3088622"/>
                    <a:pt x="3434995" y="3088622"/>
                  </a:cubicBezTo>
                  <a:cubicBezTo>
                    <a:pt x="3504700" y="3088622"/>
                    <a:pt x="3533726" y="3053706"/>
                    <a:pt x="3594718" y="3044970"/>
                  </a:cubicBezTo>
                  <a:cubicBezTo>
                    <a:pt x="3603405" y="3036235"/>
                    <a:pt x="3606318" y="3027499"/>
                    <a:pt x="3606318" y="3018764"/>
                  </a:cubicBezTo>
                  <a:cubicBezTo>
                    <a:pt x="3594718" y="2998399"/>
                    <a:pt x="3542440" y="2978007"/>
                    <a:pt x="3513413" y="2978007"/>
                  </a:cubicBezTo>
                  <a:cubicBezTo>
                    <a:pt x="3487274" y="2975113"/>
                    <a:pt x="3478561" y="2992558"/>
                    <a:pt x="3434995" y="2992558"/>
                  </a:cubicBezTo>
                  <a:moveTo>
                    <a:pt x="6878729" y="3644641"/>
                  </a:moveTo>
                  <a:cubicBezTo>
                    <a:pt x="6872903" y="3726155"/>
                    <a:pt x="6867103" y="3810589"/>
                    <a:pt x="6858390" y="3889182"/>
                  </a:cubicBezTo>
                  <a:cubicBezTo>
                    <a:pt x="6469317" y="3953225"/>
                    <a:pt x="6329933" y="3606805"/>
                    <a:pt x="5929234" y="3621355"/>
                  </a:cubicBezTo>
                  <a:cubicBezTo>
                    <a:pt x="5952460" y="3705789"/>
                    <a:pt x="5972774" y="3793118"/>
                    <a:pt x="5987313" y="3880447"/>
                  </a:cubicBezTo>
                  <a:cubicBezTo>
                    <a:pt x="6318307" y="3880447"/>
                    <a:pt x="6448978" y="4189031"/>
                    <a:pt x="6817738" y="4142459"/>
                  </a:cubicBezTo>
                  <a:cubicBezTo>
                    <a:pt x="6797425" y="4235603"/>
                    <a:pt x="6774198" y="4328746"/>
                    <a:pt x="6748059" y="4421916"/>
                  </a:cubicBezTo>
                  <a:cubicBezTo>
                    <a:pt x="6457691" y="4451017"/>
                    <a:pt x="6356073" y="4162824"/>
                    <a:pt x="6019252" y="4168639"/>
                  </a:cubicBezTo>
                  <a:cubicBezTo>
                    <a:pt x="6022139" y="4218132"/>
                    <a:pt x="6022139" y="4264704"/>
                    <a:pt x="6022139" y="4314196"/>
                  </a:cubicBezTo>
                  <a:cubicBezTo>
                    <a:pt x="6022139" y="4340402"/>
                    <a:pt x="6022139" y="4369503"/>
                    <a:pt x="6019252" y="4395710"/>
                  </a:cubicBezTo>
                  <a:cubicBezTo>
                    <a:pt x="6306707" y="4392815"/>
                    <a:pt x="6399612" y="4657722"/>
                    <a:pt x="6672554" y="4646066"/>
                  </a:cubicBezTo>
                  <a:cubicBezTo>
                    <a:pt x="6637727" y="4739210"/>
                    <a:pt x="6599962" y="4829459"/>
                    <a:pt x="6559309" y="4919708"/>
                  </a:cubicBezTo>
                  <a:cubicBezTo>
                    <a:pt x="6361873" y="4908078"/>
                    <a:pt x="6295081" y="4657722"/>
                    <a:pt x="5998913" y="4678087"/>
                  </a:cubicBezTo>
                  <a:cubicBezTo>
                    <a:pt x="5990200" y="4742130"/>
                    <a:pt x="5978600" y="4806173"/>
                    <a:pt x="5964087" y="4870216"/>
                  </a:cubicBezTo>
                  <a:cubicBezTo>
                    <a:pt x="6222489" y="4852744"/>
                    <a:pt x="6277681" y="5091471"/>
                    <a:pt x="6463491" y="5108942"/>
                  </a:cubicBezTo>
                  <a:cubicBezTo>
                    <a:pt x="6417038" y="5196271"/>
                    <a:pt x="6364786" y="5280679"/>
                    <a:pt x="6312507" y="5362192"/>
                  </a:cubicBezTo>
                  <a:cubicBezTo>
                    <a:pt x="6202176" y="5303964"/>
                    <a:pt x="6106357" y="5126387"/>
                    <a:pt x="5900208" y="5114757"/>
                  </a:cubicBezTo>
                  <a:cubicBezTo>
                    <a:pt x="5920521" y="5047794"/>
                    <a:pt x="5940834" y="4980830"/>
                    <a:pt x="5955373" y="4913893"/>
                  </a:cubicBezTo>
                  <a:cubicBezTo>
                    <a:pt x="5769537" y="4913893"/>
                    <a:pt x="5560474" y="4841115"/>
                    <a:pt x="5383351" y="4681008"/>
                  </a:cubicBezTo>
                  <a:cubicBezTo>
                    <a:pt x="5441430" y="4352059"/>
                    <a:pt x="4933286" y="4020188"/>
                    <a:pt x="4933286" y="3778568"/>
                  </a:cubicBezTo>
                  <a:cubicBezTo>
                    <a:pt x="4933286" y="3519476"/>
                    <a:pt x="5063957" y="3373920"/>
                    <a:pt x="5063957" y="3021684"/>
                  </a:cubicBezTo>
                  <a:cubicBezTo>
                    <a:pt x="5063957" y="2759672"/>
                    <a:pt x="4936199" y="2477295"/>
                    <a:pt x="4747450" y="2285167"/>
                  </a:cubicBezTo>
                  <a:cubicBezTo>
                    <a:pt x="4709711" y="2247330"/>
                    <a:pt x="4671945" y="2218229"/>
                    <a:pt x="4628405" y="2189102"/>
                  </a:cubicBezTo>
                  <a:cubicBezTo>
                    <a:pt x="4802616" y="2407437"/>
                    <a:pt x="4939087" y="2663608"/>
                    <a:pt x="4939087" y="2963457"/>
                  </a:cubicBezTo>
                  <a:cubicBezTo>
                    <a:pt x="4939087" y="3295326"/>
                    <a:pt x="4785189" y="3469984"/>
                    <a:pt x="4785189" y="3775647"/>
                  </a:cubicBezTo>
                  <a:cubicBezTo>
                    <a:pt x="4785189" y="4081311"/>
                    <a:pt x="5232367" y="4346218"/>
                    <a:pt x="5232367" y="4660616"/>
                  </a:cubicBezTo>
                  <a:cubicBezTo>
                    <a:pt x="5232367" y="4785807"/>
                    <a:pt x="5191715" y="4905158"/>
                    <a:pt x="5063957" y="5143857"/>
                  </a:cubicBezTo>
                  <a:cubicBezTo>
                    <a:pt x="5264307" y="5344721"/>
                    <a:pt x="5525622" y="5452441"/>
                    <a:pt x="5694032" y="5452441"/>
                  </a:cubicBezTo>
                  <a:cubicBezTo>
                    <a:pt x="5749198" y="5452441"/>
                    <a:pt x="5778250" y="5434970"/>
                    <a:pt x="5798564" y="5394213"/>
                  </a:cubicBezTo>
                  <a:cubicBezTo>
                    <a:pt x="5815990" y="5356377"/>
                    <a:pt x="5830503" y="5318541"/>
                    <a:pt x="5845016" y="5280679"/>
                  </a:cubicBezTo>
                  <a:cubicBezTo>
                    <a:pt x="6025052" y="5286520"/>
                    <a:pt x="6109244" y="5452441"/>
                    <a:pt x="6207976" y="5519405"/>
                  </a:cubicBezTo>
                  <a:cubicBezTo>
                    <a:pt x="6152810" y="5592183"/>
                    <a:pt x="6094731" y="5664961"/>
                    <a:pt x="6033766" y="5734819"/>
                  </a:cubicBezTo>
                  <a:cubicBezTo>
                    <a:pt x="5966974" y="5659120"/>
                    <a:pt x="5876955" y="5533955"/>
                    <a:pt x="5743398" y="5499013"/>
                  </a:cubicBezTo>
                  <a:cubicBezTo>
                    <a:pt x="5720171" y="5545585"/>
                    <a:pt x="5694032" y="5589263"/>
                    <a:pt x="5667893" y="5635834"/>
                  </a:cubicBezTo>
                  <a:cubicBezTo>
                    <a:pt x="5781137" y="5667856"/>
                    <a:pt x="5859555" y="5781391"/>
                    <a:pt x="5920521" y="5857089"/>
                  </a:cubicBezTo>
                  <a:cubicBezTo>
                    <a:pt x="5856642" y="5924027"/>
                    <a:pt x="5786963" y="5988069"/>
                    <a:pt x="5717258" y="6052112"/>
                  </a:cubicBezTo>
                  <a:cubicBezTo>
                    <a:pt x="5673719" y="5985175"/>
                    <a:pt x="5604014" y="5897846"/>
                    <a:pt x="5528535" y="5848354"/>
                  </a:cubicBezTo>
                  <a:cubicBezTo>
                    <a:pt x="5499482" y="5886191"/>
                    <a:pt x="5470456" y="5924027"/>
                    <a:pt x="5441430" y="5961889"/>
                  </a:cubicBezTo>
                  <a:cubicBezTo>
                    <a:pt x="5508196" y="6005541"/>
                    <a:pt x="5563362" y="6087054"/>
                    <a:pt x="5601127" y="6151097"/>
                  </a:cubicBezTo>
                  <a:cubicBezTo>
                    <a:pt x="5519822" y="6218060"/>
                    <a:pt x="5435604" y="6279182"/>
                    <a:pt x="5348499" y="6337410"/>
                  </a:cubicBezTo>
                  <a:cubicBezTo>
                    <a:pt x="5304959" y="5985175"/>
                    <a:pt x="4828755" y="5746449"/>
                    <a:pt x="4956513" y="5338907"/>
                  </a:cubicBezTo>
                  <a:cubicBezTo>
                    <a:pt x="4912947" y="5411685"/>
                    <a:pt x="4863607" y="5501934"/>
                    <a:pt x="4863607" y="5609628"/>
                  </a:cubicBezTo>
                  <a:cubicBezTo>
                    <a:pt x="4863607" y="5903661"/>
                    <a:pt x="5177202" y="6139467"/>
                    <a:pt x="5200428" y="6430554"/>
                  </a:cubicBezTo>
                  <a:cubicBezTo>
                    <a:pt x="5136549" y="6468416"/>
                    <a:pt x="5069757" y="6506253"/>
                    <a:pt x="5000078" y="6541195"/>
                  </a:cubicBezTo>
                  <a:cubicBezTo>
                    <a:pt x="4988452" y="6218060"/>
                    <a:pt x="4657432" y="5865825"/>
                    <a:pt x="4657432" y="5603813"/>
                  </a:cubicBezTo>
                  <a:cubicBezTo>
                    <a:pt x="4657432" y="5309805"/>
                    <a:pt x="5043618" y="5012878"/>
                    <a:pt x="5043618" y="4663537"/>
                  </a:cubicBezTo>
                  <a:cubicBezTo>
                    <a:pt x="5043618" y="4314196"/>
                    <a:pt x="4599353" y="4072575"/>
                    <a:pt x="4599353" y="3766912"/>
                  </a:cubicBezTo>
                  <a:cubicBezTo>
                    <a:pt x="4599353" y="3461248"/>
                    <a:pt x="4788102" y="3286591"/>
                    <a:pt x="4788102" y="2893599"/>
                  </a:cubicBezTo>
                  <a:cubicBezTo>
                    <a:pt x="4788102" y="2605380"/>
                    <a:pt x="4651632" y="2317188"/>
                    <a:pt x="4442569" y="2130875"/>
                  </a:cubicBezTo>
                  <a:cubicBezTo>
                    <a:pt x="4404830" y="2098853"/>
                    <a:pt x="4369977" y="2072673"/>
                    <a:pt x="4323525" y="2049361"/>
                  </a:cubicBezTo>
                  <a:cubicBezTo>
                    <a:pt x="4520961" y="2288087"/>
                    <a:pt x="4637119" y="2503501"/>
                    <a:pt x="4637119" y="2832451"/>
                  </a:cubicBezTo>
                  <a:cubicBezTo>
                    <a:pt x="4637119" y="3202157"/>
                    <a:pt x="4419343" y="3405941"/>
                    <a:pt x="4419343" y="3766912"/>
                  </a:cubicBezTo>
                  <a:cubicBezTo>
                    <a:pt x="4419343" y="4127883"/>
                    <a:pt x="4854895" y="4328746"/>
                    <a:pt x="4854895" y="4663537"/>
                  </a:cubicBezTo>
                  <a:cubicBezTo>
                    <a:pt x="4854895" y="4998301"/>
                    <a:pt x="4448369" y="5283599"/>
                    <a:pt x="4448369" y="5630019"/>
                  </a:cubicBezTo>
                  <a:cubicBezTo>
                    <a:pt x="4448369" y="5944419"/>
                    <a:pt x="4805529" y="6258817"/>
                    <a:pt x="4811329" y="6631444"/>
                  </a:cubicBezTo>
                  <a:cubicBezTo>
                    <a:pt x="4732937" y="6666359"/>
                    <a:pt x="4654545" y="6698381"/>
                    <a:pt x="4573240" y="6724587"/>
                  </a:cubicBezTo>
                  <a:cubicBezTo>
                    <a:pt x="4619693" y="6349066"/>
                    <a:pt x="4216080" y="5958969"/>
                    <a:pt x="4216080" y="5650385"/>
                  </a:cubicBezTo>
                  <a:cubicBezTo>
                    <a:pt x="4216080" y="5315620"/>
                    <a:pt x="4637119" y="5024507"/>
                    <a:pt x="4637119" y="4663537"/>
                  </a:cubicBezTo>
                  <a:cubicBezTo>
                    <a:pt x="4637119" y="4302566"/>
                    <a:pt x="4210280" y="4133724"/>
                    <a:pt x="4210280" y="3761097"/>
                  </a:cubicBezTo>
                  <a:cubicBezTo>
                    <a:pt x="4210280" y="3388470"/>
                    <a:pt x="4474509" y="3181792"/>
                    <a:pt x="4474509" y="2771328"/>
                  </a:cubicBezTo>
                  <a:cubicBezTo>
                    <a:pt x="4474509" y="2451114"/>
                    <a:pt x="4317725" y="2162896"/>
                    <a:pt x="4085409" y="1985318"/>
                  </a:cubicBezTo>
                  <a:cubicBezTo>
                    <a:pt x="4079609" y="1982424"/>
                    <a:pt x="4076722" y="1976609"/>
                    <a:pt x="4070896" y="1973688"/>
                  </a:cubicBezTo>
                  <a:cubicBezTo>
                    <a:pt x="4050583" y="1956217"/>
                    <a:pt x="4030244" y="1976609"/>
                    <a:pt x="4047670" y="1996974"/>
                  </a:cubicBezTo>
                  <a:cubicBezTo>
                    <a:pt x="4210280" y="2200758"/>
                    <a:pt x="4297385" y="2407437"/>
                    <a:pt x="4297385" y="2713100"/>
                  </a:cubicBezTo>
                  <a:cubicBezTo>
                    <a:pt x="4297385" y="3088622"/>
                    <a:pt x="3995417" y="3394285"/>
                    <a:pt x="3995417" y="3758176"/>
                  </a:cubicBezTo>
                  <a:cubicBezTo>
                    <a:pt x="3995417" y="4189031"/>
                    <a:pt x="4401917" y="4311302"/>
                    <a:pt x="4401917" y="4663537"/>
                  </a:cubicBezTo>
                  <a:cubicBezTo>
                    <a:pt x="4401917" y="5015772"/>
                    <a:pt x="3966365" y="5298150"/>
                    <a:pt x="3966365" y="5673671"/>
                  </a:cubicBezTo>
                  <a:cubicBezTo>
                    <a:pt x="3966365" y="6020091"/>
                    <a:pt x="4378690" y="6407268"/>
                    <a:pt x="4306098" y="6806101"/>
                  </a:cubicBezTo>
                  <a:cubicBezTo>
                    <a:pt x="4224794" y="6826467"/>
                    <a:pt x="4140601" y="6846858"/>
                    <a:pt x="4056383" y="6861408"/>
                  </a:cubicBezTo>
                  <a:cubicBezTo>
                    <a:pt x="4134775" y="6363617"/>
                    <a:pt x="3731189" y="6002646"/>
                    <a:pt x="3731189" y="5676591"/>
                  </a:cubicBezTo>
                  <a:cubicBezTo>
                    <a:pt x="3731189" y="5324356"/>
                    <a:pt x="4181228" y="5007037"/>
                    <a:pt x="4181228" y="4663537"/>
                  </a:cubicBezTo>
                  <a:cubicBezTo>
                    <a:pt x="4181228" y="4337482"/>
                    <a:pt x="3858946" y="4232682"/>
                    <a:pt x="3815381" y="3897918"/>
                  </a:cubicBezTo>
                  <a:cubicBezTo>
                    <a:pt x="3809581" y="3851346"/>
                    <a:pt x="3771816" y="3819325"/>
                    <a:pt x="3722476" y="3828060"/>
                  </a:cubicBezTo>
                  <a:cubicBezTo>
                    <a:pt x="3655684" y="3839690"/>
                    <a:pt x="3571466" y="3883368"/>
                    <a:pt x="3440821" y="3883368"/>
                  </a:cubicBezTo>
                  <a:cubicBezTo>
                    <a:pt x="3307237" y="3883368"/>
                    <a:pt x="3225932" y="3839690"/>
                    <a:pt x="3159167" y="3828060"/>
                  </a:cubicBezTo>
                  <a:cubicBezTo>
                    <a:pt x="3109801" y="3819325"/>
                    <a:pt x="3072061" y="3854241"/>
                    <a:pt x="3066235" y="3897918"/>
                  </a:cubicBezTo>
                  <a:cubicBezTo>
                    <a:pt x="3022696" y="4232682"/>
                    <a:pt x="2700389" y="4337482"/>
                    <a:pt x="2700389" y="4663537"/>
                  </a:cubicBezTo>
                  <a:cubicBezTo>
                    <a:pt x="2700389" y="5009957"/>
                    <a:pt x="3150453" y="5324356"/>
                    <a:pt x="3150453" y="5676591"/>
                  </a:cubicBezTo>
                  <a:cubicBezTo>
                    <a:pt x="3150453" y="6002646"/>
                    <a:pt x="2746841" y="6360696"/>
                    <a:pt x="2825233" y="6861408"/>
                  </a:cubicBezTo>
                  <a:cubicBezTo>
                    <a:pt x="2741041" y="6846858"/>
                    <a:pt x="2656823" y="6826467"/>
                    <a:pt x="2575528" y="6806101"/>
                  </a:cubicBezTo>
                  <a:cubicBezTo>
                    <a:pt x="2505842" y="6404373"/>
                    <a:pt x="2915251" y="6020091"/>
                    <a:pt x="2915251" y="5673671"/>
                  </a:cubicBezTo>
                  <a:cubicBezTo>
                    <a:pt x="2915251" y="5298150"/>
                    <a:pt x="2479708" y="5015772"/>
                    <a:pt x="2479708" y="4663537"/>
                  </a:cubicBezTo>
                  <a:cubicBezTo>
                    <a:pt x="2479708" y="4311302"/>
                    <a:pt x="2886225" y="4189031"/>
                    <a:pt x="2886225" y="3758176"/>
                  </a:cubicBezTo>
                  <a:cubicBezTo>
                    <a:pt x="2886225" y="3394285"/>
                    <a:pt x="2584239" y="3088622"/>
                    <a:pt x="2584239" y="2713100"/>
                  </a:cubicBezTo>
                  <a:cubicBezTo>
                    <a:pt x="2584239" y="2407437"/>
                    <a:pt x="2671336" y="2200758"/>
                    <a:pt x="2833946" y="1996974"/>
                  </a:cubicBezTo>
                  <a:cubicBezTo>
                    <a:pt x="2848460" y="1976609"/>
                    <a:pt x="2831059" y="1959138"/>
                    <a:pt x="2810720" y="1973688"/>
                  </a:cubicBezTo>
                  <a:cubicBezTo>
                    <a:pt x="2804920" y="1976609"/>
                    <a:pt x="2802007" y="1982424"/>
                    <a:pt x="2796207" y="1985318"/>
                  </a:cubicBezTo>
                  <a:cubicBezTo>
                    <a:pt x="2566818" y="2162896"/>
                    <a:pt x="2407116" y="2451114"/>
                    <a:pt x="2407116" y="2771328"/>
                  </a:cubicBezTo>
                  <a:cubicBezTo>
                    <a:pt x="2407116" y="3181792"/>
                    <a:pt x="2671336" y="3388470"/>
                    <a:pt x="2671336" y="3761097"/>
                  </a:cubicBezTo>
                  <a:cubicBezTo>
                    <a:pt x="2671336" y="4133724"/>
                    <a:pt x="2244513" y="4302566"/>
                    <a:pt x="2244513" y="4663537"/>
                  </a:cubicBezTo>
                  <a:cubicBezTo>
                    <a:pt x="2244513" y="5024507"/>
                    <a:pt x="2665536" y="5315620"/>
                    <a:pt x="2665536" y="5650385"/>
                  </a:cubicBezTo>
                  <a:cubicBezTo>
                    <a:pt x="2665536" y="5958969"/>
                    <a:pt x="2261934" y="6346146"/>
                    <a:pt x="2308392" y="6724587"/>
                  </a:cubicBezTo>
                  <a:cubicBezTo>
                    <a:pt x="2227092" y="6695486"/>
                    <a:pt x="2148693" y="6666359"/>
                    <a:pt x="2070295" y="6631444"/>
                  </a:cubicBezTo>
                  <a:cubicBezTo>
                    <a:pt x="2076103" y="6258817"/>
                    <a:pt x="2433250" y="5944419"/>
                    <a:pt x="2433250" y="5630019"/>
                  </a:cubicBezTo>
                  <a:cubicBezTo>
                    <a:pt x="2433250" y="5283599"/>
                    <a:pt x="2026740" y="5001221"/>
                    <a:pt x="2026740" y="4663537"/>
                  </a:cubicBezTo>
                  <a:cubicBezTo>
                    <a:pt x="2026740" y="4325852"/>
                    <a:pt x="2462287" y="4127883"/>
                    <a:pt x="2462287" y="3766912"/>
                  </a:cubicBezTo>
                  <a:cubicBezTo>
                    <a:pt x="2462287" y="3405941"/>
                    <a:pt x="2244513" y="3202157"/>
                    <a:pt x="2244513" y="2832451"/>
                  </a:cubicBezTo>
                  <a:cubicBezTo>
                    <a:pt x="2244513" y="2503501"/>
                    <a:pt x="2360658" y="2288087"/>
                    <a:pt x="2558107" y="2049361"/>
                  </a:cubicBezTo>
                  <a:cubicBezTo>
                    <a:pt x="2514552" y="2072673"/>
                    <a:pt x="2476805" y="2098853"/>
                    <a:pt x="2439058" y="2130875"/>
                  </a:cubicBezTo>
                  <a:cubicBezTo>
                    <a:pt x="2229995" y="2317188"/>
                    <a:pt x="2093524" y="2608301"/>
                    <a:pt x="2093524" y="2893599"/>
                  </a:cubicBezTo>
                  <a:cubicBezTo>
                    <a:pt x="2093524" y="3286591"/>
                    <a:pt x="2282261" y="3461248"/>
                    <a:pt x="2282261" y="3766912"/>
                  </a:cubicBezTo>
                  <a:cubicBezTo>
                    <a:pt x="2282261" y="4072575"/>
                    <a:pt x="1838004" y="4314196"/>
                    <a:pt x="1838004" y="4663537"/>
                  </a:cubicBezTo>
                  <a:cubicBezTo>
                    <a:pt x="1838004" y="5012878"/>
                    <a:pt x="2224187" y="5306885"/>
                    <a:pt x="2224187" y="5603813"/>
                  </a:cubicBezTo>
                  <a:cubicBezTo>
                    <a:pt x="2224187" y="5868719"/>
                    <a:pt x="1893172" y="6220981"/>
                    <a:pt x="1881559" y="6541195"/>
                  </a:cubicBezTo>
                  <a:cubicBezTo>
                    <a:pt x="1814775" y="6506253"/>
                    <a:pt x="1747991" y="6471311"/>
                    <a:pt x="1681207" y="6430554"/>
                  </a:cubicBezTo>
                  <a:cubicBezTo>
                    <a:pt x="1707341" y="6136546"/>
                    <a:pt x="2020932" y="5903661"/>
                    <a:pt x="2020932" y="5609628"/>
                  </a:cubicBezTo>
                  <a:cubicBezTo>
                    <a:pt x="2020932" y="5501934"/>
                    <a:pt x="1971572" y="5411685"/>
                    <a:pt x="1928017" y="5338907"/>
                  </a:cubicBezTo>
                  <a:cubicBezTo>
                    <a:pt x="2055777" y="5746449"/>
                    <a:pt x="1579581" y="5988069"/>
                    <a:pt x="1536026" y="6337410"/>
                  </a:cubicBezTo>
                  <a:cubicBezTo>
                    <a:pt x="1448915" y="6279182"/>
                    <a:pt x="1364710" y="6218060"/>
                    <a:pt x="1283408" y="6151097"/>
                  </a:cubicBezTo>
                  <a:cubicBezTo>
                    <a:pt x="1321155" y="6087054"/>
                    <a:pt x="1379229" y="6005541"/>
                    <a:pt x="1443110" y="5961889"/>
                  </a:cubicBezTo>
                  <a:cubicBezTo>
                    <a:pt x="1414073" y="5924027"/>
                    <a:pt x="1382131" y="5889111"/>
                    <a:pt x="1356000" y="5848354"/>
                  </a:cubicBezTo>
                  <a:cubicBezTo>
                    <a:pt x="1277602" y="5894926"/>
                    <a:pt x="1210818" y="5982255"/>
                    <a:pt x="1167263" y="6052112"/>
                  </a:cubicBezTo>
                  <a:cubicBezTo>
                    <a:pt x="1097577" y="5990990"/>
                    <a:pt x="1027887" y="5924027"/>
                    <a:pt x="964008" y="5857089"/>
                  </a:cubicBezTo>
                  <a:cubicBezTo>
                    <a:pt x="1024985" y="5781391"/>
                    <a:pt x="1103382" y="5664961"/>
                    <a:pt x="1216626" y="5635834"/>
                  </a:cubicBezTo>
                  <a:cubicBezTo>
                    <a:pt x="1190492" y="5592183"/>
                    <a:pt x="1164361" y="5545585"/>
                    <a:pt x="1141129" y="5499013"/>
                  </a:cubicBezTo>
                  <a:cubicBezTo>
                    <a:pt x="1007564" y="5533955"/>
                    <a:pt x="917551" y="5659120"/>
                    <a:pt x="850766" y="5734819"/>
                  </a:cubicBezTo>
                  <a:cubicBezTo>
                    <a:pt x="789790" y="5664961"/>
                    <a:pt x="731717" y="5595077"/>
                    <a:pt x="676549" y="5519405"/>
                  </a:cubicBezTo>
                  <a:cubicBezTo>
                    <a:pt x="778175" y="5452441"/>
                    <a:pt x="859477" y="5289414"/>
                    <a:pt x="1042406" y="5280679"/>
                  </a:cubicBezTo>
                  <a:cubicBezTo>
                    <a:pt x="1056924" y="5318541"/>
                    <a:pt x="1074348" y="5356377"/>
                    <a:pt x="1088866" y="5394213"/>
                  </a:cubicBezTo>
                  <a:cubicBezTo>
                    <a:pt x="1109190" y="5437891"/>
                    <a:pt x="1138226" y="5452441"/>
                    <a:pt x="1193395" y="5452441"/>
                  </a:cubicBezTo>
                  <a:cubicBezTo>
                    <a:pt x="1361808" y="5452441"/>
                    <a:pt x="1623133" y="5341827"/>
                    <a:pt x="1823485" y="5143857"/>
                  </a:cubicBezTo>
                  <a:cubicBezTo>
                    <a:pt x="1692822" y="4905158"/>
                    <a:pt x="1655075" y="4785807"/>
                    <a:pt x="1655075" y="4660616"/>
                  </a:cubicBezTo>
                  <a:cubicBezTo>
                    <a:pt x="1655075" y="4346218"/>
                    <a:pt x="2102235" y="4081311"/>
                    <a:pt x="2102235" y="3775647"/>
                  </a:cubicBezTo>
                  <a:cubicBezTo>
                    <a:pt x="2102235" y="3469984"/>
                    <a:pt x="1948343" y="3295326"/>
                    <a:pt x="1948343" y="2963457"/>
                  </a:cubicBezTo>
                  <a:cubicBezTo>
                    <a:pt x="1948343" y="2663608"/>
                    <a:pt x="2081909" y="2407437"/>
                    <a:pt x="2259032" y="2189102"/>
                  </a:cubicBezTo>
                  <a:cubicBezTo>
                    <a:pt x="2215477" y="2215309"/>
                    <a:pt x="2177729" y="2247330"/>
                    <a:pt x="2139982" y="2285167"/>
                  </a:cubicBezTo>
                  <a:cubicBezTo>
                    <a:pt x="1948343" y="2477295"/>
                    <a:pt x="1823485" y="2762593"/>
                    <a:pt x="1823485" y="3021684"/>
                  </a:cubicBezTo>
                  <a:cubicBezTo>
                    <a:pt x="1823485" y="3373920"/>
                    <a:pt x="1954148" y="3516556"/>
                    <a:pt x="1954148" y="3778568"/>
                  </a:cubicBezTo>
                  <a:cubicBezTo>
                    <a:pt x="1954148" y="4020188"/>
                    <a:pt x="1446013" y="4352059"/>
                    <a:pt x="1504086" y="4681008"/>
                  </a:cubicBezTo>
                  <a:cubicBezTo>
                    <a:pt x="1326963" y="4844009"/>
                    <a:pt x="1114998" y="4913893"/>
                    <a:pt x="929164" y="4913893"/>
                  </a:cubicBezTo>
                  <a:cubicBezTo>
                    <a:pt x="946587" y="4980830"/>
                    <a:pt x="964008" y="5047794"/>
                    <a:pt x="984335" y="5114757"/>
                  </a:cubicBezTo>
                  <a:cubicBezTo>
                    <a:pt x="775272" y="5126387"/>
                    <a:pt x="679451" y="5303964"/>
                    <a:pt x="572017" y="5362192"/>
                  </a:cubicBezTo>
                  <a:cubicBezTo>
                    <a:pt x="516849" y="5280679"/>
                    <a:pt x="467486" y="5196271"/>
                    <a:pt x="421028" y="5108942"/>
                  </a:cubicBezTo>
                  <a:cubicBezTo>
                    <a:pt x="606862" y="5088550"/>
                    <a:pt x="662030" y="4849850"/>
                    <a:pt x="920453" y="4870216"/>
                  </a:cubicBezTo>
                  <a:cubicBezTo>
                    <a:pt x="905935" y="4806173"/>
                    <a:pt x="894322" y="4742130"/>
                    <a:pt x="885611" y="4678087"/>
                  </a:cubicBezTo>
                  <a:cubicBezTo>
                    <a:pt x="586536" y="4657722"/>
                    <a:pt x="519751" y="4910972"/>
                    <a:pt x="325207" y="4919708"/>
                  </a:cubicBezTo>
                  <a:cubicBezTo>
                    <a:pt x="284557" y="4829459"/>
                    <a:pt x="246809" y="4739210"/>
                    <a:pt x="211966" y="4646066"/>
                  </a:cubicBezTo>
                  <a:cubicBezTo>
                    <a:pt x="484907" y="4657722"/>
                    <a:pt x="577825" y="4392815"/>
                    <a:pt x="862380" y="4395710"/>
                  </a:cubicBezTo>
                  <a:cubicBezTo>
                    <a:pt x="862380" y="4369503"/>
                    <a:pt x="862380" y="4343323"/>
                    <a:pt x="862380" y="4314196"/>
                  </a:cubicBezTo>
                  <a:cubicBezTo>
                    <a:pt x="862380" y="4264704"/>
                    <a:pt x="865285" y="4218132"/>
                    <a:pt x="865285" y="4168639"/>
                  </a:cubicBezTo>
                  <a:cubicBezTo>
                    <a:pt x="528462" y="4159904"/>
                    <a:pt x="426836" y="4451017"/>
                    <a:pt x="136471" y="4421916"/>
                  </a:cubicBezTo>
                  <a:cubicBezTo>
                    <a:pt x="110338" y="4331667"/>
                    <a:pt x="87109" y="4238523"/>
                    <a:pt x="66784" y="4142459"/>
                  </a:cubicBezTo>
                  <a:cubicBezTo>
                    <a:pt x="432641" y="4189031"/>
                    <a:pt x="566209" y="3877527"/>
                    <a:pt x="897224" y="3880447"/>
                  </a:cubicBezTo>
                  <a:cubicBezTo>
                    <a:pt x="911743" y="3793118"/>
                    <a:pt x="932069" y="3705789"/>
                    <a:pt x="955298" y="3621355"/>
                  </a:cubicBezTo>
                  <a:cubicBezTo>
                    <a:pt x="554596" y="3603884"/>
                    <a:pt x="415220" y="3953225"/>
                    <a:pt x="26133" y="3889182"/>
                  </a:cubicBezTo>
                  <a:cubicBezTo>
                    <a:pt x="14518" y="3807669"/>
                    <a:pt x="8711" y="3726155"/>
                    <a:pt x="2904" y="3644641"/>
                  </a:cubicBezTo>
                  <a:cubicBezTo>
                    <a:pt x="455873" y="3694134"/>
                    <a:pt x="627185" y="3321533"/>
                    <a:pt x="1039503" y="3368105"/>
                  </a:cubicBezTo>
                  <a:cubicBezTo>
                    <a:pt x="1077250" y="3269120"/>
                    <a:pt x="1123708" y="3173056"/>
                    <a:pt x="1175974" y="3079912"/>
                  </a:cubicBezTo>
                  <a:cubicBezTo>
                    <a:pt x="659125" y="2989663"/>
                    <a:pt x="482004" y="3423412"/>
                    <a:pt x="0" y="3356449"/>
                  </a:cubicBezTo>
                  <a:cubicBezTo>
                    <a:pt x="40651" y="1493354"/>
                    <a:pt x="1565062" y="-34"/>
                    <a:pt x="3434995" y="-34"/>
                  </a:cubicBezTo>
                  <a:cubicBezTo>
                    <a:pt x="5307846" y="-34"/>
                    <a:pt x="6829364" y="1493354"/>
                    <a:pt x="6881617" y="3359369"/>
                  </a:cubicBezTo>
                  <a:cubicBezTo>
                    <a:pt x="6399612" y="3426333"/>
                    <a:pt x="6222489" y="2992558"/>
                    <a:pt x="5705658" y="3082807"/>
                  </a:cubicBezTo>
                  <a:cubicBezTo>
                    <a:pt x="5757911" y="3175976"/>
                    <a:pt x="5801477" y="3272041"/>
                    <a:pt x="5842129" y="3370999"/>
                  </a:cubicBezTo>
                  <a:cubicBezTo>
                    <a:pt x="6254428" y="3321533"/>
                    <a:pt x="6422839" y="3697054"/>
                    <a:pt x="6878729" y="3644641"/>
                  </a:cubicBezTo>
                  <a:moveTo>
                    <a:pt x="1954148" y="2194917"/>
                  </a:moveTo>
                  <a:cubicBezTo>
                    <a:pt x="1701533" y="2090118"/>
                    <a:pt x="1393747" y="2116324"/>
                    <a:pt x="1129516" y="2285167"/>
                  </a:cubicBezTo>
                  <a:cubicBezTo>
                    <a:pt x="1088866" y="2040651"/>
                    <a:pt x="955298" y="1822317"/>
                    <a:pt x="766561" y="1691308"/>
                  </a:cubicBezTo>
                  <a:cubicBezTo>
                    <a:pt x="740427" y="1673842"/>
                    <a:pt x="714296" y="1691308"/>
                    <a:pt x="714296" y="1720419"/>
                  </a:cubicBezTo>
                  <a:cubicBezTo>
                    <a:pt x="754946" y="2238595"/>
                    <a:pt x="452967" y="2686894"/>
                    <a:pt x="81302" y="3082807"/>
                  </a:cubicBezTo>
                  <a:cubicBezTo>
                    <a:pt x="464583" y="3199263"/>
                    <a:pt x="789790" y="2704365"/>
                    <a:pt x="1283408" y="2876128"/>
                  </a:cubicBezTo>
                  <a:cubicBezTo>
                    <a:pt x="1466339" y="2611221"/>
                    <a:pt x="1692822" y="2378336"/>
                    <a:pt x="1954148" y="2194917"/>
                  </a:cubicBezTo>
                  <a:moveTo>
                    <a:pt x="3434995" y="1883439"/>
                  </a:moveTo>
                  <a:cubicBezTo>
                    <a:pt x="3115601" y="1883439"/>
                    <a:pt x="2845573" y="2063937"/>
                    <a:pt x="2775868" y="2299717"/>
                  </a:cubicBezTo>
                  <a:cubicBezTo>
                    <a:pt x="2770068" y="2317188"/>
                    <a:pt x="2778781" y="2328844"/>
                    <a:pt x="2799120" y="2320109"/>
                  </a:cubicBezTo>
                  <a:cubicBezTo>
                    <a:pt x="2857173" y="2293902"/>
                    <a:pt x="2921051" y="2282272"/>
                    <a:pt x="2993643" y="2282272"/>
                  </a:cubicBezTo>
                  <a:cubicBezTo>
                    <a:pt x="3124314" y="2282272"/>
                    <a:pt x="3240472" y="2331738"/>
                    <a:pt x="3307237" y="2413252"/>
                  </a:cubicBezTo>
                  <a:cubicBezTo>
                    <a:pt x="3336290" y="2512237"/>
                    <a:pt x="3339177" y="2657793"/>
                    <a:pt x="3304350" y="2739307"/>
                  </a:cubicBezTo>
                  <a:cubicBezTo>
                    <a:pt x="3252072" y="2727651"/>
                    <a:pt x="3231758" y="2686894"/>
                    <a:pt x="3179480" y="2686894"/>
                  </a:cubicBezTo>
                  <a:cubicBezTo>
                    <a:pt x="3127227" y="2686894"/>
                    <a:pt x="3086575" y="2724757"/>
                    <a:pt x="2996556" y="2724757"/>
                  </a:cubicBezTo>
                  <a:cubicBezTo>
                    <a:pt x="2906538" y="2724757"/>
                    <a:pt x="2897825" y="2681079"/>
                    <a:pt x="2839746" y="2681079"/>
                  </a:cubicBezTo>
                  <a:cubicBezTo>
                    <a:pt x="2770068" y="2681079"/>
                    <a:pt x="2758467" y="2750937"/>
                    <a:pt x="2758467" y="2832451"/>
                  </a:cubicBezTo>
                  <a:cubicBezTo>
                    <a:pt x="2758467" y="3190527"/>
                    <a:pt x="3086575" y="3682504"/>
                    <a:pt x="3434995" y="3682504"/>
                  </a:cubicBezTo>
                  <a:cubicBezTo>
                    <a:pt x="3783441" y="3682504"/>
                    <a:pt x="4111549" y="3190527"/>
                    <a:pt x="4111549" y="2832451"/>
                  </a:cubicBezTo>
                  <a:cubicBezTo>
                    <a:pt x="4111549" y="2750937"/>
                    <a:pt x="4094123" y="2684000"/>
                    <a:pt x="4024444" y="2675264"/>
                  </a:cubicBezTo>
                  <a:cubicBezTo>
                    <a:pt x="3989591" y="2701471"/>
                    <a:pt x="3954765" y="2724757"/>
                    <a:pt x="3873460" y="2724757"/>
                  </a:cubicBezTo>
                  <a:cubicBezTo>
                    <a:pt x="3783441" y="2724757"/>
                    <a:pt x="3760215" y="2686894"/>
                    <a:pt x="3707937" y="2686894"/>
                  </a:cubicBezTo>
                  <a:cubicBezTo>
                    <a:pt x="3644058" y="2686894"/>
                    <a:pt x="3649884" y="2820821"/>
                    <a:pt x="3574379" y="2829556"/>
                  </a:cubicBezTo>
                  <a:cubicBezTo>
                    <a:pt x="3525013" y="2710180"/>
                    <a:pt x="3522126" y="2552993"/>
                    <a:pt x="3562753" y="2416173"/>
                  </a:cubicBezTo>
                  <a:cubicBezTo>
                    <a:pt x="3629545" y="2331738"/>
                    <a:pt x="3745702" y="2285167"/>
                    <a:pt x="3876347" y="2285167"/>
                  </a:cubicBezTo>
                  <a:cubicBezTo>
                    <a:pt x="3946052" y="2285167"/>
                    <a:pt x="4012817" y="2296822"/>
                    <a:pt x="4070896" y="2323003"/>
                  </a:cubicBezTo>
                  <a:cubicBezTo>
                    <a:pt x="4091235" y="2331738"/>
                    <a:pt x="4099949" y="2320109"/>
                    <a:pt x="4094123" y="2302638"/>
                  </a:cubicBezTo>
                  <a:cubicBezTo>
                    <a:pt x="4024444" y="2063937"/>
                    <a:pt x="3754415" y="1883439"/>
                    <a:pt x="3434995" y="1883439"/>
                  </a:cubicBezTo>
                  <a:moveTo>
                    <a:pt x="3946052" y="2395781"/>
                  </a:moveTo>
                  <a:cubicBezTo>
                    <a:pt x="3867660" y="2395781"/>
                    <a:pt x="3780528" y="2419093"/>
                    <a:pt x="3722476" y="2483136"/>
                  </a:cubicBezTo>
                  <a:cubicBezTo>
                    <a:pt x="3716650" y="2500581"/>
                    <a:pt x="3716650" y="2526787"/>
                    <a:pt x="3725363" y="2541338"/>
                  </a:cubicBezTo>
                  <a:cubicBezTo>
                    <a:pt x="3864747" y="2494766"/>
                    <a:pt x="3986704" y="2491871"/>
                    <a:pt x="4047670" y="2558809"/>
                  </a:cubicBezTo>
                  <a:cubicBezTo>
                    <a:pt x="4079609" y="2529708"/>
                    <a:pt x="4088322" y="2503501"/>
                    <a:pt x="4088322" y="2474400"/>
                  </a:cubicBezTo>
                  <a:cubicBezTo>
                    <a:pt x="4088322" y="2427803"/>
                    <a:pt x="4038957" y="2395781"/>
                    <a:pt x="3946052" y="2395781"/>
                  </a:cubicBezTo>
                  <a:moveTo>
                    <a:pt x="2825233" y="2558809"/>
                  </a:moveTo>
                  <a:cubicBezTo>
                    <a:pt x="2892025" y="2491871"/>
                    <a:pt x="3034296" y="2494766"/>
                    <a:pt x="3179480" y="2547179"/>
                  </a:cubicBezTo>
                  <a:cubicBezTo>
                    <a:pt x="3185280" y="2474400"/>
                    <a:pt x="3054635" y="2392887"/>
                    <a:pt x="2923965" y="2392887"/>
                  </a:cubicBezTo>
                  <a:cubicBezTo>
                    <a:pt x="2828146" y="2392887"/>
                    <a:pt x="2781694" y="2424908"/>
                    <a:pt x="2781694" y="2471480"/>
                  </a:cubicBezTo>
                  <a:cubicBezTo>
                    <a:pt x="2784581" y="2503501"/>
                    <a:pt x="2793294" y="2529708"/>
                    <a:pt x="2825233" y="2558809"/>
                  </a:cubicBezTo>
                  <a:moveTo>
                    <a:pt x="5032018" y="1347801"/>
                  </a:moveTo>
                  <a:cubicBezTo>
                    <a:pt x="4779390" y="1365266"/>
                    <a:pt x="4558727" y="1452600"/>
                    <a:pt x="4381603" y="1598154"/>
                  </a:cubicBezTo>
                  <a:cubicBezTo>
                    <a:pt x="4457082" y="1382735"/>
                    <a:pt x="4552900" y="1196424"/>
                    <a:pt x="4674858" y="1015936"/>
                  </a:cubicBezTo>
                  <a:cubicBezTo>
                    <a:pt x="4352551" y="1050870"/>
                    <a:pt x="4085409" y="1167313"/>
                    <a:pt x="3887973" y="1371089"/>
                  </a:cubicBezTo>
                  <a:lnTo>
                    <a:pt x="3734076" y="966446"/>
                  </a:lnTo>
                  <a:lnTo>
                    <a:pt x="4073809" y="663693"/>
                  </a:lnTo>
                  <a:lnTo>
                    <a:pt x="3617945" y="631671"/>
                  </a:lnTo>
                  <a:lnTo>
                    <a:pt x="3434995" y="206653"/>
                  </a:lnTo>
                  <a:lnTo>
                    <a:pt x="3252072" y="631671"/>
                  </a:lnTo>
                  <a:lnTo>
                    <a:pt x="2796207" y="663693"/>
                  </a:lnTo>
                  <a:lnTo>
                    <a:pt x="3135940" y="966446"/>
                  </a:lnTo>
                  <a:lnTo>
                    <a:pt x="2982043" y="1371089"/>
                  </a:lnTo>
                  <a:cubicBezTo>
                    <a:pt x="2784581" y="1170223"/>
                    <a:pt x="2517455" y="1050870"/>
                    <a:pt x="2195150" y="1015936"/>
                  </a:cubicBezTo>
                  <a:cubicBezTo>
                    <a:pt x="2317105" y="1196424"/>
                    <a:pt x="2412924" y="1385645"/>
                    <a:pt x="2488418" y="1598154"/>
                  </a:cubicBezTo>
                  <a:cubicBezTo>
                    <a:pt x="2311298" y="1452600"/>
                    <a:pt x="2090619" y="1365266"/>
                    <a:pt x="1838004" y="1347801"/>
                  </a:cubicBezTo>
                  <a:cubicBezTo>
                    <a:pt x="1988993" y="1542844"/>
                    <a:pt x="2122561" y="1752433"/>
                    <a:pt x="2224187" y="1976609"/>
                  </a:cubicBezTo>
                  <a:cubicBezTo>
                    <a:pt x="2235803" y="2002789"/>
                    <a:pt x="2259032" y="2011525"/>
                    <a:pt x="2285163" y="1996974"/>
                  </a:cubicBezTo>
                  <a:cubicBezTo>
                    <a:pt x="2630710" y="1825211"/>
                    <a:pt x="3019783" y="1726253"/>
                    <a:pt x="3434995" y="1726253"/>
                  </a:cubicBezTo>
                  <a:cubicBezTo>
                    <a:pt x="3847321" y="1726253"/>
                    <a:pt x="4236419" y="1822317"/>
                    <a:pt x="4584840" y="1996974"/>
                  </a:cubicBezTo>
                  <a:cubicBezTo>
                    <a:pt x="4610979" y="2011525"/>
                    <a:pt x="4634206" y="2002789"/>
                    <a:pt x="4645832" y="1976609"/>
                  </a:cubicBezTo>
                  <a:cubicBezTo>
                    <a:pt x="4744537" y="1752433"/>
                    <a:pt x="4881008" y="1542844"/>
                    <a:pt x="5032018" y="1347801"/>
                  </a:cubicBezTo>
                  <a:moveTo>
                    <a:pt x="5583701" y="2876128"/>
                  </a:moveTo>
                  <a:cubicBezTo>
                    <a:pt x="6080218" y="2704365"/>
                    <a:pt x="6405438" y="3196342"/>
                    <a:pt x="6788711" y="3082807"/>
                  </a:cubicBezTo>
                  <a:cubicBezTo>
                    <a:pt x="6417038" y="2686894"/>
                    <a:pt x="6115070" y="2238595"/>
                    <a:pt x="6155723" y="1720419"/>
                  </a:cubicBezTo>
                  <a:cubicBezTo>
                    <a:pt x="6158610" y="1691308"/>
                    <a:pt x="6129584" y="1673842"/>
                    <a:pt x="6106357" y="1691308"/>
                  </a:cubicBezTo>
                  <a:cubicBezTo>
                    <a:pt x="5917608" y="1822317"/>
                    <a:pt x="5784050" y="2040651"/>
                    <a:pt x="5743398" y="2285167"/>
                  </a:cubicBezTo>
                  <a:cubicBezTo>
                    <a:pt x="5482083" y="2116324"/>
                    <a:pt x="5174289" y="2093038"/>
                    <a:pt x="4918773" y="2194917"/>
                  </a:cubicBezTo>
                  <a:cubicBezTo>
                    <a:pt x="5180088" y="2378336"/>
                    <a:pt x="5403665" y="2611221"/>
                    <a:pt x="5583701" y="2876128"/>
                  </a:cubicBezTo>
                </a:path>
              </a:pathLst>
            </a:custGeom>
            <a:solidFill>
              <a:schemeClr val="tx1"/>
            </a:solidFill>
            <a:ln w="290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38BAC0E-6505-6A52-BA88-C95FD7D39018}"/>
              </a:ext>
            </a:extLst>
          </p:cNvPr>
          <p:cNvSpPr/>
          <p:nvPr/>
        </p:nvSpPr>
        <p:spPr>
          <a:xfrm flipH="1">
            <a:off x="-9772137" y="1"/>
            <a:ext cx="9543505" cy="6858000"/>
          </a:xfrm>
          <a:custGeom>
            <a:avLst/>
            <a:gdLst>
              <a:gd name="connsiteX0" fmla="*/ 988574 w 9543505"/>
              <a:gd name="connsiteY0" fmla="*/ 0 h 6858000"/>
              <a:gd name="connsiteX1" fmla="*/ 9543505 w 9543505"/>
              <a:gd name="connsiteY1" fmla="*/ 0 h 6858000"/>
              <a:gd name="connsiteX2" fmla="*/ 9543505 w 9543505"/>
              <a:gd name="connsiteY2" fmla="*/ 6858000 h 6858000"/>
              <a:gd name="connsiteX3" fmla="*/ 988576 w 9543505"/>
              <a:gd name="connsiteY3" fmla="*/ 6858000 h 6858000"/>
              <a:gd name="connsiteX4" fmla="*/ 933284 w 9543505"/>
              <a:gd name="connsiteY4" fmla="*/ 6771754 h 6858000"/>
              <a:gd name="connsiteX5" fmla="*/ 0 w 9543505"/>
              <a:gd name="connsiteY5" fmla="*/ 3428999 h 6858000"/>
              <a:gd name="connsiteX6" fmla="*/ 933284 w 9543505"/>
              <a:gd name="connsiteY6" fmla="*/ 862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43505" h="6858000">
                <a:moveTo>
                  <a:pt x="988574" y="0"/>
                </a:moveTo>
                <a:lnTo>
                  <a:pt x="9543505" y="0"/>
                </a:lnTo>
                <a:lnTo>
                  <a:pt x="9543505" y="6858000"/>
                </a:lnTo>
                <a:lnTo>
                  <a:pt x="988576" y="6858000"/>
                </a:lnTo>
                <a:lnTo>
                  <a:pt x="933284" y="6771754"/>
                </a:lnTo>
                <a:cubicBezTo>
                  <a:pt x="341046" y="5797060"/>
                  <a:pt x="0" y="4652858"/>
                  <a:pt x="0" y="3428999"/>
                </a:cubicBezTo>
                <a:cubicBezTo>
                  <a:pt x="0" y="2205141"/>
                  <a:pt x="341046" y="1060938"/>
                  <a:pt x="933284" y="8624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69347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4D9D876-D7DD-A7C3-F3C4-A9C5118B56B9}"/>
              </a:ext>
            </a:extLst>
          </p:cNvPr>
          <p:cNvSpPr/>
          <p:nvPr/>
        </p:nvSpPr>
        <p:spPr>
          <a:xfrm flipH="1">
            <a:off x="0" y="1"/>
            <a:ext cx="9543505" cy="6858000"/>
          </a:xfrm>
          <a:custGeom>
            <a:avLst/>
            <a:gdLst>
              <a:gd name="connsiteX0" fmla="*/ 988574 w 9543505"/>
              <a:gd name="connsiteY0" fmla="*/ 0 h 6858000"/>
              <a:gd name="connsiteX1" fmla="*/ 9543505 w 9543505"/>
              <a:gd name="connsiteY1" fmla="*/ 0 h 6858000"/>
              <a:gd name="connsiteX2" fmla="*/ 9543505 w 9543505"/>
              <a:gd name="connsiteY2" fmla="*/ 6858000 h 6858000"/>
              <a:gd name="connsiteX3" fmla="*/ 988576 w 9543505"/>
              <a:gd name="connsiteY3" fmla="*/ 6858000 h 6858000"/>
              <a:gd name="connsiteX4" fmla="*/ 933284 w 9543505"/>
              <a:gd name="connsiteY4" fmla="*/ 6771754 h 6858000"/>
              <a:gd name="connsiteX5" fmla="*/ 0 w 9543505"/>
              <a:gd name="connsiteY5" fmla="*/ 3428999 h 6858000"/>
              <a:gd name="connsiteX6" fmla="*/ 933284 w 9543505"/>
              <a:gd name="connsiteY6" fmla="*/ 862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43505" h="6858000">
                <a:moveTo>
                  <a:pt x="988574" y="0"/>
                </a:moveTo>
                <a:lnTo>
                  <a:pt x="9543505" y="0"/>
                </a:lnTo>
                <a:lnTo>
                  <a:pt x="9543505" y="6858000"/>
                </a:lnTo>
                <a:lnTo>
                  <a:pt x="988576" y="6858000"/>
                </a:lnTo>
                <a:lnTo>
                  <a:pt x="933284" y="6771754"/>
                </a:lnTo>
                <a:cubicBezTo>
                  <a:pt x="341046" y="5797060"/>
                  <a:pt x="0" y="4652858"/>
                  <a:pt x="0" y="3428999"/>
                </a:cubicBezTo>
                <a:cubicBezTo>
                  <a:pt x="0" y="2205141"/>
                  <a:pt x="341046" y="1060938"/>
                  <a:pt x="933284" y="8624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4BB28E8-E3BE-71BB-D867-40A318E00D50}"/>
              </a:ext>
            </a:extLst>
          </p:cNvPr>
          <p:cNvSpPr/>
          <p:nvPr/>
        </p:nvSpPr>
        <p:spPr>
          <a:xfrm>
            <a:off x="7139997" y="650241"/>
            <a:ext cx="4343672" cy="5557520"/>
          </a:xfrm>
          <a:prstGeom prst="roundRect">
            <a:avLst>
              <a:gd name="adj" fmla="val 12283"/>
            </a:avLst>
          </a:prstGeom>
          <a:solidFill>
            <a:schemeClr val="bg1"/>
          </a:solidFill>
          <a:ln>
            <a:noFill/>
          </a:ln>
          <a:effectLst>
            <a:outerShdw blurRad="152400" dist="127000" algn="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64391F-5680-8B0E-6701-253FAE22B0C6}"/>
              </a:ext>
            </a:extLst>
          </p:cNvPr>
          <p:cNvSpPr txBox="1"/>
          <p:nvPr/>
        </p:nvSpPr>
        <p:spPr>
          <a:xfrm>
            <a:off x="719840" y="916426"/>
            <a:ext cx="5028487" cy="7232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4100" dirty="0">
                <a:solidFill>
                  <a:schemeClr val="bg1"/>
                </a:solidFill>
                <a:latin typeface="+mj-lt"/>
              </a:rPr>
              <a:t>Project Objective</a:t>
            </a:r>
            <a:endParaRPr lang="en-ID" sz="4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5339AA-C546-AE2E-9D93-76150BAF7AB0}"/>
              </a:ext>
            </a:extLst>
          </p:cNvPr>
          <p:cNvSpPr txBox="1"/>
          <p:nvPr/>
        </p:nvSpPr>
        <p:spPr>
          <a:xfrm>
            <a:off x="708331" y="2155958"/>
            <a:ext cx="6219801" cy="1680460"/>
          </a:xfrm>
          <a:prstGeom prst="rect">
            <a:avLst/>
          </a:prstGeom>
          <a:noFill/>
          <a:effectLst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Analyze customer demographics and behavior.</a:t>
            </a:r>
            <a:endParaRPr lang="ar-EG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Identify engagement patterns across offer types.</a:t>
            </a:r>
            <a:endParaRPr lang="ar-EG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Support data-driven offer targeting decisions.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B8EB15D-40AF-5C28-51E5-2806A0034F39}"/>
              </a:ext>
            </a:extLst>
          </p:cNvPr>
          <p:cNvSpPr/>
          <p:nvPr/>
        </p:nvSpPr>
        <p:spPr>
          <a:xfrm>
            <a:off x="0" y="7272994"/>
            <a:ext cx="12192000" cy="5317684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FC209D31-E92E-A148-313D-88219E3DA9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17" r="244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5331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A84909-F3BA-0A44-EE96-D52C8854B220}"/>
              </a:ext>
            </a:extLst>
          </p:cNvPr>
          <p:cNvSpPr/>
          <p:nvPr/>
        </p:nvSpPr>
        <p:spPr>
          <a:xfrm>
            <a:off x="0" y="1540317"/>
            <a:ext cx="12192000" cy="5317684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B711F9F-376A-9B6A-E9F9-887C162E726C}"/>
              </a:ext>
            </a:extLst>
          </p:cNvPr>
          <p:cNvSpPr>
            <a:spLocks noChangeAspect="1"/>
          </p:cNvSpPr>
          <p:nvPr/>
        </p:nvSpPr>
        <p:spPr>
          <a:xfrm>
            <a:off x="1418553" y="2885892"/>
            <a:ext cx="1152000" cy="115284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127000" dist="127000" dir="8100000" sx="102000" sy="102000" algn="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33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E4E950-E6D8-FC9D-43EA-7B27E02295CD}"/>
              </a:ext>
            </a:extLst>
          </p:cNvPr>
          <p:cNvSpPr txBox="1"/>
          <p:nvPr/>
        </p:nvSpPr>
        <p:spPr>
          <a:xfrm>
            <a:off x="587375" y="549275"/>
            <a:ext cx="11017250" cy="7232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latin typeface="+mj-lt"/>
              </a:rPr>
              <a:t>Dataset Overview</a:t>
            </a:r>
            <a:endParaRPr lang="en-ID" sz="41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021902-08BE-2B66-3E40-89A13EE6D17D}"/>
              </a:ext>
            </a:extLst>
          </p:cNvPr>
          <p:cNvSpPr txBox="1"/>
          <p:nvPr/>
        </p:nvSpPr>
        <p:spPr>
          <a:xfrm>
            <a:off x="-48888" y="4060282"/>
            <a:ext cx="4096592" cy="49244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b">
            <a:spAutoFit/>
          </a:bodyPr>
          <a:lstStyle/>
          <a:p>
            <a:pPr algn="ctr"/>
            <a:r>
              <a:rPr lang="en-US" sz="2600" dirty="0">
                <a:solidFill>
                  <a:schemeClr val="bg1"/>
                </a:solidFill>
                <a:latin typeface="+mj-lt"/>
              </a:rPr>
              <a:t>Source</a:t>
            </a:r>
            <a:endParaRPr lang="en-ID" sz="2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B58E7D-5FE6-367D-C76F-CAC1CE207F25}"/>
              </a:ext>
            </a:extLst>
          </p:cNvPr>
          <p:cNvSpPr txBox="1"/>
          <p:nvPr/>
        </p:nvSpPr>
        <p:spPr>
          <a:xfrm>
            <a:off x="233052" y="4527817"/>
            <a:ext cx="5345472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Starbucks Capstone Dataset (Kaggle)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Number of rows: ~35k, 16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Number of columns: 16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62FBD4-AF46-7F2A-342D-8CD809FE2F40}"/>
              </a:ext>
            </a:extLst>
          </p:cNvPr>
          <p:cNvSpPr txBox="1"/>
          <p:nvPr/>
        </p:nvSpPr>
        <p:spPr>
          <a:xfrm>
            <a:off x="7802080" y="4107520"/>
            <a:ext cx="4096592" cy="49244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b">
            <a:spAutoFit/>
          </a:bodyPr>
          <a:lstStyle/>
          <a:p>
            <a:pPr algn="ctr"/>
            <a:r>
              <a:rPr lang="en-US" sz="2600" dirty="0">
                <a:solidFill>
                  <a:schemeClr val="bg1"/>
                </a:solidFill>
                <a:latin typeface="+mj-lt"/>
              </a:rPr>
              <a:t>Dataset Files:</a:t>
            </a:r>
            <a:endParaRPr lang="en-ID" sz="2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F14D6F-FEEE-AC6B-CEE7-F69D6D54B27D}"/>
              </a:ext>
            </a:extLst>
          </p:cNvPr>
          <p:cNvSpPr txBox="1"/>
          <p:nvPr/>
        </p:nvSpPr>
        <p:spPr>
          <a:xfrm>
            <a:off x="7802080" y="4693487"/>
            <a:ext cx="4618552" cy="132343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bg1"/>
                </a:solidFill>
              </a:rPr>
              <a:t>3 datasets merged (profile, portfolio, transcript)</a:t>
            </a:r>
            <a:endParaRPr lang="en-ID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bg1"/>
                </a:solidFill>
              </a:rPr>
              <a:t>profile.csv (customer demographics)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bg1"/>
                </a:solidFill>
              </a:rPr>
              <a:t>portfolio.csv (offer details)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bg1"/>
                </a:solidFill>
              </a:rPr>
              <a:t>transcript.csv (customer </a:t>
            </a:r>
            <a:r>
              <a:rPr lang="en-ID" sz="1600" dirty="0" err="1">
                <a:solidFill>
                  <a:schemeClr val="bg1"/>
                </a:solidFill>
              </a:rPr>
              <a:t>behavior</a:t>
            </a:r>
            <a:r>
              <a:rPr lang="en-ID" sz="16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888E444-7F2E-0A16-7F7D-5F5ED78E89C4}"/>
              </a:ext>
            </a:extLst>
          </p:cNvPr>
          <p:cNvSpPr>
            <a:spLocks noChangeAspect="1"/>
          </p:cNvSpPr>
          <p:nvPr/>
        </p:nvSpPr>
        <p:spPr>
          <a:xfrm>
            <a:off x="9271182" y="2875113"/>
            <a:ext cx="1152000" cy="115284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127000" dist="127000" dir="8100000" sx="102000" sy="102000" algn="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3300" b="1" dirty="0">
              <a:solidFill>
                <a:schemeClr val="bg1"/>
              </a:solidFill>
            </a:endParaRPr>
          </a:p>
        </p:txBody>
      </p:sp>
      <p:sp>
        <p:nvSpPr>
          <p:cNvPr id="15" name="Graphic 10">
            <a:extLst>
              <a:ext uri="{FF2B5EF4-FFF2-40B4-BE49-F238E27FC236}">
                <a16:creationId xmlns:a16="http://schemas.microsoft.com/office/drawing/2014/main" id="{CFE1572C-614A-49C2-5C6D-FB1F52E13068}"/>
              </a:ext>
            </a:extLst>
          </p:cNvPr>
          <p:cNvSpPr/>
          <p:nvPr/>
        </p:nvSpPr>
        <p:spPr>
          <a:xfrm>
            <a:off x="9608165" y="3181572"/>
            <a:ext cx="589282" cy="539926"/>
          </a:xfrm>
          <a:custGeom>
            <a:avLst/>
            <a:gdLst>
              <a:gd name="connsiteX0" fmla="*/ 341025 w 6209704"/>
              <a:gd name="connsiteY0" fmla="*/ 0 h 5689594"/>
              <a:gd name="connsiteX1" fmla="*/ 1123801 w 6209704"/>
              <a:gd name="connsiteY1" fmla="*/ 1375217 h 5689594"/>
              <a:gd name="connsiteX2" fmla="*/ 4037112 w 6209704"/>
              <a:gd name="connsiteY2" fmla="*/ 1375217 h 5689594"/>
              <a:gd name="connsiteX3" fmla="*/ 4037112 w 6209704"/>
              <a:gd name="connsiteY3" fmla="*/ 436930 h 5689594"/>
              <a:gd name="connsiteX4" fmla="*/ 714732 w 6209704"/>
              <a:gd name="connsiteY4" fmla="*/ 1616318 h 5689594"/>
              <a:gd name="connsiteX5" fmla="*/ 714732 w 6209704"/>
              <a:gd name="connsiteY5" fmla="*/ 1878851 h 5689594"/>
              <a:gd name="connsiteX6" fmla="*/ 4157663 w 6209704"/>
              <a:gd name="connsiteY6" fmla="*/ 1878851 h 5689594"/>
              <a:gd name="connsiteX7" fmla="*/ 5539978 w 6209704"/>
              <a:gd name="connsiteY7" fmla="*/ 2740119 h 5689594"/>
              <a:gd name="connsiteX8" fmla="*/ 5940475 w 6209704"/>
              <a:gd name="connsiteY8" fmla="*/ 4020636 h 5689594"/>
              <a:gd name="connsiteX9" fmla="*/ 6209705 w 6209704"/>
              <a:gd name="connsiteY9" fmla="*/ 4020636 h 5689594"/>
              <a:gd name="connsiteX10" fmla="*/ 5711428 w 6209704"/>
              <a:gd name="connsiteY10" fmla="*/ 2523128 h 5689594"/>
              <a:gd name="connsiteX11" fmla="*/ 4398764 w 6209704"/>
              <a:gd name="connsiteY11" fmla="*/ 1616318 h 5689594"/>
              <a:gd name="connsiteX12" fmla="*/ 892746 w 6209704"/>
              <a:gd name="connsiteY12" fmla="*/ 2119952 h 5689594"/>
              <a:gd name="connsiteX13" fmla="*/ 693569 w 6209704"/>
              <a:gd name="connsiteY13" fmla="*/ 2503036 h 5689594"/>
              <a:gd name="connsiteX14" fmla="*/ 381476 w 6209704"/>
              <a:gd name="connsiteY14" fmla="*/ 3345552 h 5689594"/>
              <a:gd name="connsiteX15" fmla="*/ 0 w 6209704"/>
              <a:gd name="connsiteY15" fmla="*/ 5326603 h 5689594"/>
              <a:gd name="connsiteX16" fmla="*/ 114389 w 6209704"/>
              <a:gd name="connsiteY16" fmla="*/ 5574402 h 5689594"/>
              <a:gd name="connsiteX17" fmla="*/ 355357 w 6209704"/>
              <a:gd name="connsiteY17" fmla="*/ 5689595 h 5689594"/>
              <a:gd name="connsiteX18" fmla="*/ 4639866 w 6209704"/>
              <a:gd name="connsiteY18" fmla="*/ 5689595 h 5689594"/>
              <a:gd name="connsiteX19" fmla="*/ 4879628 w 6209704"/>
              <a:gd name="connsiteY19" fmla="*/ 5574402 h 5689594"/>
              <a:gd name="connsiteX20" fmla="*/ 4994821 w 6209704"/>
              <a:gd name="connsiteY20" fmla="*/ 5326603 h 5689594"/>
              <a:gd name="connsiteX21" fmla="*/ 4611737 w 6209704"/>
              <a:gd name="connsiteY21" fmla="*/ 3345552 h 5689594"/>
              <a:gd name="connsiteX22" fmla="*/ 4298305 w 6209704"/>
              <a:gd name="connsiteY22" fmla="*/ 2503036 h 5689594"/>
              <a:gd name="connsiteX23" fmla="*/ 4097387 w 6209704"/>
              <a:gd name="connsiteY23" fmla="*/ 2119952 h 5689594"/>
              <a:gd name="connsiteX24" fmla="*/ 546631 w 6209704"/>
              <a:gd name="connsiteY24" fmla="*/ 3904104 h 5689594"/>
              <a:gd name="connsiteX25" fmla="*/ 4438948 w 6209704"/>
              <a:gd name="connsiteY25" fmla="*/ 3904104 h 5689594"/>
              <a:gd name="connsiteX26" fmla="*/ 4610398 w 6209704"/>
              <a:gd name="connsiteY26" fmla="*/ 5033263 h 5689594"/>
              <a:gd name="connsiteX27" fmla="*/ 4219278 w 6209704"/>
              <a:gd name="connsiteY27" fmla="*/ 5412329 h 5689594"/>
              <a:gd name="connsiteX28" fmla="*/ 761345 w 6209704"/>
              <a:gd name="connsiteY28" fmla="*/ 5412329 h 5689594"/>
              <a:gd name="connsiteX29" fmla="*/ 376520 w 6209704"/>
              <a:gd name="connsiteY29" fmla="*/ 5033263 h 5689594"/>
              <a:gd name="connsiteX30" fmla="*/ 546631 w 6209704"/>
              <a:gd name="connsiteY30" fmla="*/ 3904104 h 5689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209704" h="5689594">
                <a:moveTo>
                  <a:pt x="341025" y="0"/>
                </a:moveTo>
                <a:lnTo>
                  <a:pt x="1123801" y="1375217"/>
                </a:lnTo>
                <a:lnTo>
                  <a:pt x="4037112" y="1375217"/>
                </a:lnTo>
                <a:lnTo>
                  <a:pt x="4037112" y="436930"/>
                </a:lnTo>
                <a:close/>
                <a:moveTo>
                  <a:pt x="714732" y="1616318"/>
                </a:moveTo>
                <a:lnTo>
                  <a:pt x="714732" y="1878851"/>
                </a:lnTo>
                <a:lnTo>
                  <a:pt x="4157663" y="1878851"/>
                </a:lnTo>
                <a:cubicBezTo>
                  <a:pt x="4800600" y="1878851"/>
                  <a:pt x="5258693" y="2271311"/>
                  <a:pt x="5539978" y="2740119"/>
                </a:cubicBezTo>
                <a:cubicBezTo>
                  <a:pt x="5794474" y="3162047"/>
                  <a:pt x="5917704" y="3646929"/>
                  <a:pt x="5940475" y="4020636"/>
                </a:cubicBezTo>
                <a:lnTo>
                  <a:pt x="6209705" y="4020636"/>
                </a:lnTo>
                <a:cubicBezTo>
                  <a:pt x="6181577" y="3581296"/>
                  <a:pt x="6006108" y="2999973"/>
                  <a:pt x="5711428" y="2523128"/>
                </a:cubicBezTo>
                <a:cubicBezTo>
                  <a:pt x="5388620" y="2002081"/>
                  <a:pt x="4937224" y="1616318"/>
                  <a:pt x="4398764" y="1616318"/>
                </a:cubicBezTo>
                <a:close/>
                <a:moveTo>
                  <a:pt x="892746" y="2119952"/>
                </a:moveTo>
                <a:cubicBezTo>
                  <a:pt x="850553" y="2182907"/>
                  <a:pt x="772195" y="2322210"/>
                  <a:pt x="693569" y="2503036"/>
                </a:cubicBezTo>
                <a:cubicBezTo>
                  <a:pt x="595253" y="2729404"/>
                  <a:pt x="484614" y="3022744"/>
                  <a:pt x="381476" y="3345552"/>
                </a:cubicBezTo>
                <a:cubicBezTo>
                  <a:pt x="175334" y="3992508"/>
                  <a:pt x="0" y="4758675"/>
                  <a:pt x="0" y="5326603"/>
                </a:cubicBezTo>
                <a:cubicBezTo>
                  <a:pt x="0" y="5406971"/>
                  <a:pt x="43800" y="5502072"/>
                  <a:pt x="114389" y="5574402"/>
                </a:cubicBezTo>
                <a:cubicBezTo>
                  <a:pt x="184978" y="5645393"/>
                  <a:pt x="277803" y="5689595"/>
                  <a:pt x="355357" y="5689595"/>
                </a:cubicBezTo>
                <a:lnTo>
                  <a:pt x="4639866" y="5689595"/>
                </a:lnTo>
                <a:cubicBezTo>
                  <a:pt x="4714875" y="5689595"/>
                  <a:pt x="4808637" y="5645393"/>
                  <a:pt x="4879628" y="5574402"/>
                </a:cubicBezTo>
                <a:cubicBezTo>
                  <a:pt x="4950619" y="5502072"/>
                  <a:pt x="4994821" y="5406971"/>
                  <a:pt x="4994821" y="5326603"/>
                </a:cubicBezTo>
                <a:cubicBezTo>
                  <a:pt x="4994821" y="4758675"/>
                  <a:pt x="4819353" y="3992508"/>
                  <a:pt x="4611737" y="3345552"/>
                </a:cubicBezTo>
                <a:cubicBezTo>
                  <a:pt x="4508599" y="3022744"/>
                  <a:pt x="4397425" y="2729404"/>
                  <a:pt x="4298305" y="2503036"/>
                </a:cubicBezTo>
                <a:cubicBezTo>
                  <a:pt x="4219278" y="2322210"/>
                  <a:pt x="4140250" y="2182907"/>
                  <a:pt x="4097387" y="2119952"/>
                </a:cubicBezTo>
                <a:close/>
                <a:moveTo>
                  <a:pt x="546631" y="3904104"/>
                </a:moveTo>
                <a:lnTo>
                  <a:pt x="4438948" y="3904104"/>
                </a:lnTo>
                <a:cubicBezTo>
                  <a:pt x="4539407" y="4293885"/>
                  <a:pt x="4610398" y="4703758"/>
                  <a:pt x="4610398" y="5033263"/>
                </a:cubicBezTo>
                <a:cubicBezTo>
                  <a:pt x="4610398" y="5218108"/>
                  <a:pt x="4414838" y="5412329"/>
                  <a:pt x="4219278" y="5412329"/>
                </a:cubicBezTo>
                <a:lnTo>
                  <a:pt x="761345" y="5412329"/>
                </a:lnTo>
                <a:cubicBezTo>
                  <a:pt x="569937" y="5412329"/>
                  <a:pt x="376520" y="5218108"/>
                  <a:pt x="376520" y="5033263"/>
                </a:cubicBezTo>
                <a:cubicBezTo>
                  <a:pt x="376520" y="4703758"/>
                  <a:pt x="446708" y="4293885"/>
                  <a:pt x="546631" y="3904104"/>
                </a:cubicBezTo>
                <a:close/>
              </a:path>
            </a:pathLst>
          </a:custGeom>
          <a:solidFill>
            <a:schemeClr val="tx1"/>
          </a:solidFill>
          <a:ln w="1339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BCCAE946-D969-35A4-169A-74A11DEA27A2}"/>
              </a:ext>
            </a:extLst>
          </p:cNvPr>
          <p:cNvSpPr/>
          <p:nvPr/>
        </p:nvSpPr>
        <p:spPr>
          <a:xfrm flipH="1">
            <a:off x="-9772137" y="1"/>
            <a:ext cx="9543505" cy="6858000"/>
          </a:xfrm>
          <a:custGeom>
            <a:avLst/>
            <a:gdLst>
              <a:gd name="connsiteX0" fmla="*/ 988574 w 9543505"/>
              <a:gd name="connsiteY0" fmla="*/ 0 h 6858000"/>
              <a:gd name="connsiteX1" fmla="*/ 9543505 w 9543505"/>
              <a:gd name="connsiteY1" fmla="*/ 0 h 6858000"/>
              <a:gd name="connsiteX2" fmla="*/ 9543505 w 9543505"/>
              <a:gd name="connsiteY2" fmla="*/ 6858000 h 6858000"/>
              <a:gd name="connsiteX3" fmla="*/ 988576 w 9543505"/>
              <a:gd name="connsiteY3" fmla="*/ 6858000 h 6858000"/>
              <a:gd name="connsiteX4" fmla="*/ 933284 w 9543505"/>
              <a:gd name="connsiteY4" fmla="*/ 6771754 h 6858000"/>
              <a:gd name="connsiteX5" fmla="*/ 0 w 9543505"/>
              <a:gd name="connsiteY5" fmla="*/ 3428999 h 6858000"/>
              <a:gd name="connsiteX6" fmla="*/ 933284 w 9543505"/>
              <a:gd name="connsiteY6" fmla="*/ 862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43505" h="6858000">
                <a:moveTo>
                  <a:pt x="988574" y="0"/>
                </a:moveTo>
                <a:lnTo>
                  <a:pt x="9543505" y="0"/>
                </a:lnTo>
                <a:lnTo>
                  <a:pt x="9543505" y="6858000"/>
                </a:lnTo>
                <a:lnTo>
                  <a:pt x="988576" y="6858000"/>
                </a:lnTo>
                <a:lnTo>
                  <a:pt x="933284" y="6771754"/>
                </a:lnTo>
                <a:cubicBezTo>
                  <a:pt x="341046" y="5797060"/>
                  <a:pt x="0" y="4652858"/>
                  <a:pt x="0" y="3428999"/>
                </a:cubicBezTo>
                <a:cubicBezTo>
                  <a:pt x="0" y="2205141"/>
                  <a:pt x="341046" y="1060938"/>
                  <a:pt x="933284" y="8624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23EDCA-B3D4-3F2A-F1CB-2C0F19B6042D}"/>
              </a:ext>
            </a:extLst>
          </p:cNvPr>
          <p:cNvSpPr>
            <a:spLocks noChangeAspect="1"/>
          </p:cNvSpPr>
          <p:nvPr/>
        </p:nvSpPr>
        <p:spPr>
          <a:xfrm>
            <a:off x="5007395" y="1768790"/>
            <a:ext cx="1152000" cy="115284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127000" dist="127000" dir="8100000" sx="102000" sy="102000" algn="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33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16E4DC-1463-D61D-0084-49C4D80DF5F6}"/>
              </a:ext>
            </a:extLst>
          </p:cNvPr>
          <p:cNvSpPr txBox="1"/>
          <p:nvPr/>
        </p:nvSpPr>
        <p:spPr>
          <a:xfrm>
            <a:off x="3535099" y="2875113"/>
            <a:ext cx="4096592" cy="49244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b">
            <a:spAutoFit/>
          </a:bodyPr>
          <a:lstStyle/>
          <a:p>
            <a:pPr algn="ctr"/>
            <a:r>
              <a:rPr lang="en-US" sz="2600" dirty="0">
                <a:solidFill>
                  <a:schemeClr val="bg1"/>
                </a:solidFill>
                <a:latin typeface="+mj-lt"/>
              </a:rPr>
              <a:t>Data types:</a:t>
            </a:r>
            <a:endParaRPr lang="en-ID" sz="2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E58092-0215-778E-0BB8-4C77FEDA6E69}"/>
              </a:ext>
            </a:extLst>
          </p:cNvPr>
          <p:cNvSpPr txBox="1"/>
          <p:nvPr/>
        </p:nvSpPr>
        <p:spPr>
          <a:xfrm>
            <a:off x="3330624" y="3428745"/>
            <a:ext cx="4803617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Numerical (age, income, </a:t>
            </a:r>
            <a:r>
              <a:rPr lang="en-US" sz="1600" dirty="0" err="1">
                <a:solidFill>
                  <a:schemeClr val="bg1"/>
                </a:solidFill>
              </a:rPr>
              <a:t>login_days</a:t>
            </a:r>
            <a:r>
              <a:rPr lang="en-US" sz="1600" dirty="0">
                <a:solidFill>
                  <a:schemeClr val="bg1"/>
                </a:solidFill>
              </a:rPr>
              <a:t>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Categorical (gender, event, </a:t>
            </a:r>
            <a:r>
              <a:rPr lang="en-US" sz="1600" dirty="0" err="1">
                <a:solidFill>
                  <a:schemeClr val="bg1"/>
                </a:solidFill>
              </a:rPr>
              <a:t>offer_type</a:t>
            </a:r>
            <a:r>
              <a:rPr lang="en-US" sz="1600" dirty="0">
                <a:solidFill>
                  <a:schemeClr val="bg1"/>
                </a:solidFill>
              </a:rPr>
              <a:t>)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466B93E3-EC7D-DEE8-AC02-B020C1A79D60}"/>
              </a:ext>
            </a:extLst>
          </p:cNvPr>
          <p:cNvSpPr/>
          <p:nvPr/>
        </p:nvSpPr>
        <p:spPr>
          <a:xfrm>
            <a:off x="5370276" y="2095403"/>
            <a:ext cx="426238" cy="532798"/>
          </a:xfrm>
          <a:custGeom>
            <a:avLst/>
            <a:gdLst>
              <a:gd name="connsiteX0" fmla="*/ 0 w 4572000"/>
              <a:gd name="connsiteY0" fmla="*/ 1143000 h 5715000"/>
              <a:gd name="connsiteX1" fmla="*/ 285750 w 4572000"/>
              <a:gd name="connsiteY1" fmla="*/ 857250 h 5715000"/>
              <a:gd name="connsiteX2" fmla="*/ 666655 w 4572000"/>
              <a:gd name="connsiteY2" fmla="*/ 857250 h 5715000"/>
              <a:gd name="connsiteX3" fmla="*/ 792099 w 4572000"/>
              <a:gd name="connsiteY3" fmla="*/ 481203 h 5715000"/>
              <a:gd name="connsiteX4" fmla="*/ 1063276 w 4572000"/>
              <a:gd name="connsiteY4" fmla="*/ 285750 h 5715000"/>
              <a:gd name="connsiteX5" fmla="*/ 2571750 w 4572000"/>
              <a:gd name="connsiteY5" fmla="*/ 285750 h 5715000"/>
              <a:gd name="connsiteX6" fmla="*/ 2857500 w 4572000"/>
              <a:gd name="connsiteY6" fmla="*/ 0 h 5715000"/>
              <a:gd name="connsiteX7" fmla="*/ 3143250 w 4572000"/>
              <a:gd name="connsiteY7" fmla="*/ 0 h 5715000"/>
              <a:gd name="connsiteX8" fmla="*/ 3429000 w 4572000"/>
              <a:gd name="connsiteY8" fmla="*/ 285750 h 5715000"/>
              <a:gd name="connsiteX9" fmla="*/ 3508724 w 4572000"/>
              <a:gd name="connsiteY9" fmla="*/ 285750 h 5715000"/>
              <a:gd name="connsiteX10" fmla="*/ 3779901 w 4572000"/>
              <a:gd name="connsiteY10" fmla="*/ 481203 h 5715000"/>
              <a:gd name="connsiteX11" fmla="*/ 3905345 w 4572000"/>
              <a:gd name="connsiteY11" fmla="*/ 857250 h 5715000"/>
              <a:gd name="connsiteX12" fmla="*/ 4286250 w 4572000"/>
              <a:gd name="connsiteY12" fmla="*/ 857250 h 5715000"/>
              <a:gd name="connsiteX13" fmla="*/ 4572000 w 4572000"/>
              <a:gd name="connsiteY13" fmla="*/ 1143000 h 5715000"/>
              <a:gd name="connsiteX14" fmla="*/ 4286250 w 4572000"/>
              <a:gd name="connsiteY14" fmla="*/ 1428750 h 5715000"/>
              <a:gd name="connsiteX15" fmla="*/ 285750 w 4572000"/>
              <a:gd name="connsiteY15" fmla="*/ 1428750 h 5715000"/>
              <a:gd name="connsiteX16" fmla="*/ 0 w 4572000"/>
              <a:gd name="connsiteY16" fmla="*/ 1143000 h 5715000"/>
              <a:gd name="connsiteX17" fmla="*/ 3183827 w 4572000"/>
              <a:gd name="connsiteY17" fmla="*/ 5715000 h 5715000"/>
              <a:gd name="connsiteX18" fmla="*/ 1388174 w 4572000"/>
              <a:gd name="connsiteY18" fmla="*/ 5715000 h 5715000"/>
              <a:gd name="connsiteX19" fmla="*/ 1105853 w 4572000"/>
              <a:gd name="connsiteY19" fmla="*/ 5472684 h 5715000"/>
              <a:gd name="connsiteX20" fmla="*/ 571500 w 4572000"/>
              <a:gd name="connsiteY20" fmla="*/ 2000250 h 5715000"/>
              <a:gd name="connsiteX21" fmla="*/ 4000500 w 4572000"/>
              <a:gd name="connsiteY21" fmla="*/ 2000250 h 5715000"/>
              <a:gd name="connsiteX22" fmla="*/ 3466147 w 4572000"/>
              <a:gd name="connsiteY22" fmla="*/ 5472684 h 5715000"/>
              <a:gd name="connsiteX23" fmla="*/ 3183827 w 4572000"/>
              <a:gd name="connsiteY23" fmla="*/ 5715000 h 5715000"/>
              <a:gd name="connsiteX24" fmla="*/ 2857500 w 4572000"/>
              <a:gd name="connsiteY24" fmla="*/ 3857625 h 5715000"/>
              <a:gd name="connsiteX25" fmla="*/ 2286000 w 4572000"/>
              <a:gd name="connsiteY25" fmla="*/ 3286125 h 5715000"/>
              <a:gd name="connsiteX26" fmla="*/ 1714500 w 4572000"/>
              <a:gd name="connsiteY26" fmla="*/ 3857625 h 5715000"/>
              <a:gd name="connsiteX27" fmla="*/ 2286000 w 4572000"/>
              <a:gd name="connsiteY27" fmla="*/ 4429125 h 5715000"/>
              <a:gd name="connsiteX28" fmla="*/ 2857500 w 4572000"/>
              <a:gd name="connsiteY28" fmla="*/ 3857625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572000" h="5715000">
                <a:moveTo>
                  <a:pt x="0" y="1143000"/>
                </a:moveTo>
                <a:cubicBezTo>
                  <a:pt x="0" y="985186"/>
                  <a:pt x="127936" y="857250"/>
                  <a:pt x="285750" y="857250"/>
                </a:cubicBezTo>
                <a:lnTo>
                  <a:pt x="666655" y="857250"/>
                </a:lnTo>
                <a:lnTo>
                  <a:pt x="792099" y="481203"/>
                </a:lnTo>
                <a:cubicBezTo>
                  <a:pt x="830981" y="364463"/>
                  <a:pt x="940229" y="285721"/>
                  <a:pt x="1063276" y="285750"/>
                </a:cubicBezTo>
                <a:lnTo>
                  <a:pt x="2571750" y="285750"/>
                </a:lnTo>
                <a:cubicBezTo>
                  <a:pt x="2571750" y="127936"/>
                  <a:pt x="2699680" y="0"/>
                  <a:pt x="2857500" y="0"/>
                </a:cubicBezTo>
                <a:lnTo>
                  <a:pt x="3143250" y="0"/>
                </a:lnTo>
                <a:cubicBezTo>
                  <a:pt x="3301070" y="0"/>
                  <a:pt x="3429000" y="127936"/>
                  <a:pt x="3429000" y="285750"/>
                </a:cubicBezTo>
                <a:lnTo>
                  <a:pt x="3508724" y="285750"/>
                </a:lnTo>
                <a:cubicBezTo>
                  <a:pt x="3631768" y="285721"/>
                  <a:pt x="3741011" y="364463"/>
                  <a:pt x="3779901" y="481203"/>
                </a:cubicBezTo>
                <a:lnTo>
                  <a:pt x="3905345" y="857250"/>
                </a:lnTo>
                <a:lnTo>
                  <a:pt x="4286250" y="857250"/>
                </a:lnTo>
                <a:cubicBezTo>
                  <a:pt x="4444070" y="857250"/>
                  <a:pt x="4572000" y="985186"/>
                  <a:pt x="4572000" y="1143000"/>
                </a:cubicBezTo>
                <a:cubicBezTo>
                  <a:pt x="4572000" y="1300814"/>
                  <a:pt x="4444070" y="1428750"/>
                  <a:pt x="4286250" y="1428750"/>
                </a:cubicBezTo>
                <a:lnTo>
                  <a:pt x="285750" y="1428750"/>
                </a:lnTo>
                <a:cubicBezTo>
                  <a:pt x="127936" y="1428750"/>
                  <a:pt x="0" y="1300814"/>
                  <a:pt x="0" y="1143000"/>
                </a:cubicBezTo>
                <a:close/>
                <a:moveTo>
                  <a:pt x="3183827" y="5715000"/>
                </a:moveTo>
                <a:lnTo>
                  <a:pt x="1388174" y="5715000"/>
                </a:lnTo>
                <a:cubicBezTo>
                  <a:pt x="1247170" y="5714943"/>
                  <a:pt x="1127284" y="5612045"/>
                  <a:pt x="1105853" y="5472684"/>
                </a:cubicBezTo>
                <a:lnTo>
                  <a:pt x="571500" y="2000250"/>
                </a:lnTo>
                <a:lnTo>
                  <a:pt x="4000500" y="2000250"/>
                </a:lnTo>
                <a:lnTo>
                  <a:pt x="3466147" y="5472684"/>
                </a:lnTo>
                <a:cubicBezTo>
                  <a:pt x="3444716" y="5612045"/>
                  <a:pt x="3324816" y="5714943"/>
                  <a:pt x="3183827" y="5715000"/>
                </a:cubicBezTo>
                <a:close/>
                <a:moveTo>
                  <a:pt x="2857500" y="3857625"/>
                </a:moveTo>
                <a:cubicBezTo>
                  <a:pt x="2857500" y="3541986"/>
                  <a:pt x="2601640" y="3286125"/>
                  <a:pt x="2286000" y="3286125"/>
                </a:cubicBezTo>
                <a:cubicBezTo>
                  <a:pt x="1970361" y="3286125"/>
                  <a:pt x="1714500" y="3541986"/>
                  <a:pt x="1714500" y="3857625"/>
                </a:cubicBezTo>
                <a:cubicBezTo>
                  <a:pt x="1714500" y="4173265"/>
                  <a:pt x="1970361" y="4429125"/>
                  <a:pt x="2286000" y="4429125"/>
                </a:cubicBezTo>
                <a:cubicBezTo>
                  <a:pt x="2601640" y="4429125"/>
                  <a:pt x="2857500" y="4173265"/>
                  <a:pt x="2857500" y="3857625"/>
                </a:cubicBezTo>
                <a:close/>
              </a:path>
            </a:pathLst>
          </a:custGeom>
          <a:solidFill>
            <a:schemeClr val="tx1"/>
          </a:solidFill>
          <a:ln w="285750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grpSp>
        <p:nvGrpSpPr>
          <p:cNvPr id="20" name="Graphic 42">
            <a:extLst>
              <a:ext uri="{FF2B5EF4-FFF2-40B4-BE49-F238E27FC236}">
                <a16:creationId xmlns:a16="http://schemas.microsoft.com/office/drawing/2014/main" id="{27A2D268-CB08-8496-DB2E-41C50EE308CB}"/>
              </a:ext>
            </a:extLst>
          </p:cNvPr>
          <p:cNvGrpSpPr>
            <a:grpSpLocks noChangeAspect="1"/>
          </p:cNvGrpSpPr>
          <p:nvPr/>
        </p:nvGrpSpPr>
        <p:grpSpPr>
          <a:xfrm>
            <a:off x="1706553" y="3164155"/>
            <a:ext cx="576000" cy="628360"/>
            <a:chOff x="3860796" y="990600"/>
            <a:chExt cx="4470396" cy="4876800"/>
          </a:xfrm>
          <a:solidFill>
            <a:schemeClr val="tx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C97059F-4E72-F7F6-4D10-FBBF39280F55}"/>
                </a:ext>
              </a:extLst>
            </p:cNvPr>
            <p:cNvSpPr/>
            <p:nvPr/>
          </p:nvSpPr>
          <p:spPr>
            <a:xfrm>
              <a:off x="3860796" y="990600"/>
              <a:ext cx="4470396" cy="4876800"/>
            </a:xfrm>
            <a:custGeom>
              <a:avLst/>
              <a:gdLst>
                <a:gd name="connsiteX0" fmla="*/ 4436269 w 4470396"/>
                <a:gd name="connsiteY0" fmla="*/ 903227 h 4876800"/>
                <a:gd name="connsiteX1" fmla="*/ 4064003 w 4470396"/>
                <a:gd name="connsiteY1" fmla="*/ 344834 h 4876800"/>
                <a:gd name="connsiteX2" fmla="*/ 4064003 w 4470396"/>
                <a:gd name="connsiteY2" fmla="*/ 203197 h 4876800"/>
                <a:gd name="connsiteX3" fmla="*/ 3860806 w 4470396"/>
                <a:gd name="connsiteY3" fmla="*/ 0 h 4876800"/>
                <a:gd name="connsiteX4" fmla="*/ 609600 w 4470396"/>
                <a:gd name="connsiteY4" fmla="*/ 0 h 4876800"/>
                <a:gd name="connsiteX5" fmla="*/ 406403 w 4470396"/>
                <a:gd name="connsiteY5" fmla="*/ 203197 h 4876800"/>
                <a:gd name="connsiteX6" fmla="*/ 406403 w 4470396"/>
                <a:gd name="connsiteY6" fmla="*/ 344824 h 4876800"/>
                <a:gd name="connsiteX7" fmla="*/ 34138 w 4470396"/>
                <a:gd name="connsiteY7" fmla="*/ 903227 h 4876800"/>
                <a:gd name="connsiteX8" fmla="*/ 0 w 4470396"/>
                <a:gd name="connsiteY8" fmla="*/ 1016003 h 4876800"/>
                <a:gd name="connsiteX9" fmla="*/ 0 w 4470396"/>
                <a:gd name="connsiteY9" fmla="*/ 1422406 h 4876800"/>
                <a:gd name="connsiteX10" fmla="*/ 203197 w 4470396"/>
                <a:gd name="connsiteY10" fmla="*/ 1873510 h 4876800"/>
                <a:gd name="connsiteX11" fmla="*/ 203197 w 4470396"/>
                <a:gd name="connsiteY11" fmla="*/ 4673603 h 4876800"/>
                <a:gd name="connsiteX12" fmla="*/ 406403 w 4470396"/>
                <a:gd name="connsiteY12" fmla="*/ 4876800 h 4876800"/>
                <a:gd name="connsiteX13" fmla="*/ 1016003 w 4470396"/>
                <a:gd name="connsiteY13" fmla="*/ 4876800 h 4876800"/>
                <a:gd name="connsiteX14" fmla="*/ 1016003 w 4470396"/>
                <a:gd name="connsiteY14" fmla="*/ 2844803 h 4876800"/>
                <a:gd name="connsiteX15" fmla="*/ 1219200 w 4470396"/>
                <a:gd name="connsiteY15" fmla="*/ 2641607 h 4876800"/>
                <a:gd name="connsiteX16" fmla="*/ 2235203 w 4470396"/>
                <a:gd name="connsiteY16" fmla="*/ 2641607 h 4876800"/>
                <a:gd name="connsiteX17" fmla="*/ 2438400 w 4470396"/>
                <a:gd name="connsiteY17" fmla="*/ 2844803 h 4876800"/>
                <a:gd name="connsiteX18" fmla="*/ 2438400 w 4470396"/>
                <a:gd name="connsiteY18" fmla="*/ 4876800 h 4876800"/>
                <a:gd name="connsiteX19" fmla="*/ 4064003 w 4470396"/>
                <a:gd name="connsiteY19" fmla="*/ 4876800 h 4876800"/>
                <a:gd name="connsiteX20" fmla="*/ 4267200 w 4470396"/>
                <a:gd name="connsiteY20" fmla="*/ 4673603 h 4876800"/>
                <a:gd name="connsiteX21" fmla="*/ 4267200 w 4470396"/>
                <a:gd name="connsiteY21" fmla="*/ 1873501 h 4876800"/>
                <a:gd name="connsiteX22" fmla="*/ 4470397 w 4470396"/>
                <a:gd name="connsiteY22" fmla="*/ 1422397 h 4876800"/>
                <a:gd name="connsiteX23" fmla="*/ 4470397 w 4470396"/>
                <a:gd name="connsiteY23" fmla="*/ 1015994 h 4876800"/>
                <a:gd name="connsiteX24" fmla="*/ 4436269 w 4470396"/>
                <a:gd name="connsiteY24" fmla="*/ 903227 h 4876800"/>
                <a:gd name="connsiteX25" fmla="*/ 4064003 w 4470396"/>
                <a:gd name="connsiteY25" fmla="*/ 1422397 h 4876800"/>
                <a:gd name="connsiteX26" fmla="*/ 3955495 w 4470396"/>
                <a:gd name="connsiteY26" fmla="*/ 1599181 h 4876800"/>
                <a:gd name="connsiteX27" fmla="*/ 3920547 w 4470396"/>
                <a:gd name="connsiteY27" fmla="*/ 1613611 h 4876800"/>
                <a:gd name="connsiteX28" fmla="*/ 3877875 w 4470396"/>
                <a:gd name="connsiteY28" fmla="*/ 1622146 h 4876800"/>
                <a:gd name="connsiteX29" fmla="*/ 3855930 w 4470396"/>
                <a:gd name="connsiteY29" fmla="*/ 1624584 h 4876800"/>
                <a:gd name="connsiteX30" fmla="*/ 3793141 w 4470396"/>
                <a:gd name="connsiteY30" fmla="*/ 1611982 h 4876800"/>
                <a:gd name="connsiteX31" fmla="*/ 3769366 w 4470396"/>
                <a:gd name="connsiteY31" fmla="*/ 1601210 h 4876800"/>
                <a:gd name="connsiteX32" fmla="*/ 3731981 w 4470396"/>
                <a:gd name="connsiteY32" fmla="*/ 1576016 h 4876800"/>
                <a:gd name="connsiteX33" fmla="*/ 3710035 w 4470396"/>
                <a:gd name="connsiteY33" fmla="*/ 1555490 h 4876800"/>
                <a:gd name="connsiteX34" fmla="*/ 3679965 w 4470396"/>
                <a:gd name="connsiteY34" fmla="*/ 1510789 h 4876800"/>
                <a:gd name="connsiteX35" fmla="*/ 3671630 w 4470396"/>
                <a:gd name="connsiteY35" fmla="*/ 1491082 h 4876800"/>
                <a:gd name="connsiteX36" fmla="*/ 3657610 w 4470396"/>
                <a:gd name="connsiteY36" fmla="*/ 1422397 h 4876800"/>
                <a:gd name="connsiteX37" fmla="*/ 3657610 w 4470396"/>
                <a:gd name="connsiteY37" fmla="*/ 1015994 h 4876800"/>
                <a:gd name="connsiteX38" fmla="*/ 3454413 w 4470396"/>
                <a:gd name="connsiteY38" fmla="*/ 812797 h 4876800"/>
                <a:gd name="connsiteX39" fmla="*/ 3251216 w 4470396"/>
                <a:gd name="connsiteY39" fmla="*/ 1015994 h 4876800"/>
                <a:gd name="connsiteX40" fmla="*/ 3251216 w 4470396"/>
                <a:gd name="connsiteY40" fmla="*/ 1422397 h 4876800"/>
                <a:gd name="connsiteX41" fmla="*/ 3048019 w 4470396"/>
                <a:gd name="connsiteY41" fmla="*/ 1625594 h 4876800"/>
                <a:gd name="connsiteX42" fmla="*/ 2844822 w 4470396"/>
                <a:gd name="connsiteY42" fmla="*/ 1422397 h 4876800"/>
                <a:gd name="connsiteX43" fmla="*/ 2844822 w 4470396"/>
                <a:gd name="connsiteY43" fmla="*/ 1015994 h 4876800"/>
                <a:gd name="connsiteX44" fmla="*/ 2641626 w 4470396"/>
                <a:gd name="connsiteY44" fmla="*/ 812797 h 4876800"/>
                <a:gd name="connsiteX45" fmla="*/ 2438429 w 4470396"/>
                <a:gd name="connsiteY45" fmla="*/ 1015994 h 4876800"/>
                <a:gd name="connsiteX46" fmla="*/ 2438429 w 4470396"/>
                <a:gd name="connsiteY46" fmla="*/ 1422397 h 4876800"/>
                <a:gd name="connsiteX47" fmla="*/ 2235232 w 4470396"/>
                <a:gd name="connsiteY47" fmla="*/ 1625594 h 4876800"/>
                <a:gd name="connsiteX48" fmla="*/ 2032035 w 4470396"/>
                <a:gd name="connsiteY48" fmla="*/ 1422397 h 4876800"/>
                <a:gd name="connsiteX49" fmla="*/ 2032035 w 4470396"/>
                <a:gd name="connsiteY49" fmla="*/ 1015994 h 4876800"/>
                <a:gd name="connsiteX50" fmla="*/ 1828838 w 4470396"/>
                <a:gd name="connsiteY50" fmla="*/ 812797 h 4876800"/>
                <a:gd name="connsiteX51" fmla="*/ 1625641 w 4470396"/>
                <a:gd name="connsiteY51" fmla="*/ 1015994 h 4876800"/>
                <a:gd name="connsiteX52" fmla="*/ 1625641 w 4470396"/>
                <a:gd name="connsiteY52" fmla="*/ 1422397 h 4876800"/>
                <a:gd name="connsiteX53" fmla="*/ 1422445 w 4470396"/>
                <a:gd name="connsiteY53" fmla="*/ 1625594 h 4876800"/>
                <a:gd name="connsiteX54" fmla="*/ 1219248 w 4470396"/>
                <a:gd name="connsiteY54" fmla="*/ 1422397 h 4876800"/>
                <a:gd name="connsiteX55" fmla="*/ 1219248 w 4470396"/>
                <a:gd name="connsiteY55" fmla="*/ 1015994 h 4876800"/>
                <a:gd name="connsiteX56" fmla="*/ 1016051 w 4470396"/>
                <a:gd name="connsiteY56" fmla="*/ 812797 h 4876800"/>
                <a:gd name="connsiteX57" fmla="*/ 812854 w 4470396"/>
                <a:gd name="connsiteY57" fmla="*/ 1015994 h 4876800"/>
                <a:gd name="connsiteX58" fmla="*/ 812854 w 4470396"/>
                <a:gd name="connsiteY58" fmla="*/ 1422397 h 4876800"/>
                <a:gd name="connsiteX59" fmla="*/ 799243 w 4470396"/>
                <a:gd name="connsiteY59" fmla="*/ 1490472 h 4876800"/>
                <a:gd name="connsiteX60" fmla="*/ 790299 w 4470396"/>
                <a:gd name="connsiteY60" fmla="*/ 1511199 h 4876800"/>
                <a:gd name="connsiteX61" fmla="*/ 761648 w 4470396"/>
                <a:gd name="connsiteY61" fmla="*/ 1553870 h 4876800"/>
                <a:gd name="connsiteX62" fmla="*/ 737673 w 4470396"/>
                <a:gd name="connsiteY62" fmla="*/ 1576626 h 4876800"/>
                <a:gd name="connsiteX63" fmla="*/ 701707 w 4470396"/>
                <a:gd name="connsiteY63" fmla="*/ 1601010 h 4876800"/>
                <a:gd name="connsiteX64" fmla="*/ 677323 w 4470396"/>
                <a:gd name="connsiteY64" fmla="*/ 1611982 h 4876800"/>
                <a:gd name="connsiteX65" fmla="*/ 614534 w 4470396"/>
                <a:gd name="connsiteY65" fmla="*/ 1624584 h 4876800"/>
                <a:gd name="connsiteX66" fmla="*/ 593398 w 4470396"/>
                <a:gd name="connsiteY66" fmla="*/ 1622346 h 4876800"/>
                <a:gd name="connsiteX67" fmla="*/ 549707 w 4470396"/>
                <a:gd name="connsiteY67" fmla="*/ 1613402 h 4876800"/>
                <a:gd name="connsiteX68" fmla="*/ 515160 w 4470396"/>
                <a:gd name="connsiteY68" fmla="*/ 1599181 h 4876800"/>
                <a:gd name="connsiteX69" fmla="*/ 406403 w 4470396"/>
                <a:gd name="connsiteY69" fmla="*/ 1422397 h 4876800"/>
                <a:gd name="connsiteX70" fmla="*/ 406403 w 4470396"/>
                <a:gd name="connsiteY70" fmla="*/ 1077563 h 4876800"/>
                <a:gd name="connsiteX71" fmla="*/ 778669 w 4470396"/>
                <a:gd name="connsiteY71" fmla="*/ 519170 h 4876800"/>
                <a:gd name="connsiteX72" fmla="*/ 812806 w 4470396"/>
                <a:gd name="connsiteY72" fmla="*/ 406394 h 4876800"/>
                <a:gd name="connsiteX73" fmla="*/ 3657610 w 4470396"/>
                <a:gd name="connsiteY73" fmla="*/ 406394 h 4876800"/>
                <a:gd name="connsiteX74" fmla="*/ 3691747 w 4470396"/>
                <a:gd name="connsiteY74" fmla="*/ 519170 h 4876800"/>
                <a:gd name="connsiteX75" fmla="*/ 4064003 w 4470396"/>
                <a:gd name="connsiteY75" fmla="*/ 1077573 h 4876800"/>
                <a:gd name="connsiteX76" fmla="*/ 4064003 w 4470396"/>
                <a:gd name="connsiteY76" fmla="*/ 1422397 h 48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470396" h="4876800">
                  <a:moveTo>
                    <a:pt x="4436269" y="903227"/>
                  </a:moveTo>
                  <a:lnTo>
                    <a:pt x="4064003" y="344834"/>
                  </a:lnTo>
                  <a:lnTo>
                    <a:pt x="4064003" y="203197"/>
                  </a:lnTo>
                  <a:cubicBezTo>
                    <a:pt x="4064003" y="91030"/>
                    <a:pt x="3973173" y="0"/>
                    <a:pt x="3860806" y="0"/>
                  </a:cubicBezTo>
                  <a:lnTo>
                    <a:pt x="609600" y="0"/>
                  </a:lnTo>
                  <a:cubicBezTo>
                    <a:pt x="497434" y="0"/>
                    <a:pt x="406403" y="91030"/>
                    <a:pt x="406403" y="203197"/>
                  </a:cubicBezTo>
                  <a:lnTo>
                    <a:pt x="406403" y="344824"/>
                  </a:lnTo>
                  <a:lnTo>
                    <a:pt x="34138" y="903227"/>
                  </a:lnTo>
                  <a:cubicBezTo>
                    <a:pt x="11992" y="936555"/>
                    <a:pt x="0" y="975970"/>
                    <a:pt x="0" y="1016003"/>
                  </a:cubicBezTo>
                  <a:lnTo>
                    <a:pt x="0" y="1422406"/>
                  </a:lnTo>
                  <a:cubicBezTo>
                    <a:pt x="0" y="1601829"/>
                    <a:pt x="79448" y="1761754"/>
                    <a:pt x="203197" y="1873510"/>
                  </a:cubicBezTo>
                  <a:lnTo>
                    <a:pt x="203197" y="4673603"/>
                  </a:lnTo>
                  <a:cubicBezTo>
                    <a:pt x="203206" y="4785770"/>
                    <a:pt x="294237" y="4876800"/>
                    <a:pt x="406403" y="4876800"/>
                  </a:cubicBezTo>
                  <a:lnTo>
                    <a:pt x="1016003" y="4876800"/>
                  </a:lnTo>
                  <a:lnTo>
                    <a:pt x="1016003" y="2844803"/>
                  </a:lnTo>
                  <a:cubicBezTo>
                    <a:pt x="1016003" y="2732637"/>
                    <a:pt x="1107034" y="2641607"/>
                    <a:pt x="1219200" y="2641607"/>
                  </a:cubicBezTo>
                  <a:lnTo>
                    <a:pt x="2235203" y="2641607"/>
                  </a:lnTo>
                  <a:cubicBezTo>
                    <a:pt x="2347570" y="2641607"/>
                    <a:pt x="2438400" y="2732637"/>
                    <a:pt x="2438400" y="2844803"/>
                  </a:cubicBezTo>
                  <a:lnTo>
                    <a:pt x="2438400" y="4876800"/>
                  </a:lnTo>
                  <a:lnTo>
                    <a:pt x="4064003" y="4876800"/>
                  </a:lnTo>
                  <a:cubicBezTo>
                    <a:pt x="4176370" y="4876800"/>
                    <a:pt x="4267200" y="4785770"/>
                    <a:pt x="4267200" y="4673603"/>
                  </a:cubicBezTo>
                  <a:lnTo>
                    <a:pt x="4267200" y="1873501"/>
                  </a:lnTo>
                  <a:cubicBezTo>
                    <a:pt x="4391149" y="1761744"/>
                    <a:pt x="4470397" y="1601819"/>
                    <a:pt x="4470397" y="1422397"/>
                  </a:cubicBezTo>
                  <a:lnTo>
                    <a:pt x="4470397" y="1015994"/>
                  </a:lnTo>
                  <a:cubicBezTo>
                    <a:pt x="4470407" y="975970"/>
                    <a:pt x="4458615" y="936546"/>
                    <a:pt x="4436269" y="903227"/>
                  </a:cubicBezTo>
                  <a:close/>
                  <a:moveTo>
                    <a:pt x="4064003" y="1422397"/>
                  </a:moveTo>
                  <a:cubicBezTo>
                    <a:pt x="4064003" y="1499616"/>
                    <a:pt x="4019093" y="1564843"/>
                    <a:pt x="3955495" y="1599181"/>
                  </a:cubicBezTo>
                  <a:cubicBezTo>
                    <a:pt x="3943912" y="1605477"/>
                    <a:pt x="3932330" y="1609744"/>
                    <a:pt x="3920547" y="1613611"/>
                  </a:cubicBezTo>
                  <a:cubicBezTo>
                    <a:pt x="3906936" y="1617878"/>
                    <a:pt x="3892706" y="1620926"/>
                    <a:pt x="3877875" y="1622146"/>
                  </a:cubicBezTo>
                  <a:cubicBezTo>
                    <a:pt x="3870560" y="1622755"/>
                    <a:pt x="3863045" y="1624784"/>
                    <a:pt x="3855930" y="1624584"/>
                  </a:cubicBezTo>
                  <a:cubicBezTo>
                    <a:pt x="3833784" y="1623974"/>
                    <a:pt x="3812848" y="1619098"/>
                    <a:pt x="3793141" y="1611982"/>
                  </a:cubicBezTo>
                  <a:cubicBezTo>
                    <a:pt x="3784806" y="1608935"/>
                    <a:pt x="3777091" y="1605077"/>
                    <a:pt x="3769366" y="1601210"/>
                  </a:cubicBezTo>
                  <a:cubicBezTo>
                    <a:pt x="3755755" y="1594094"/>
                    <a:pt x="3743563" y="1585560"/>
                    <a:pt x="3731981" y="1576016"/>
                  </a:cubicBezTo>
                  <a:cubicBezTo>
                    <a:pt x="3724256" y="1569511"/>
                    <a:pt x="3716941" y="1563014"/>
                    <a:pt x="3710035" y="1555490"/>
                  </a:cubicBezTo>
                  <a:cubicBezTo>
                    <a:pt x="3698253" y="1541878"/>
                    <a:pt x="3687890" y="1527039"/>
                    <a:pt x="3679965" y="1510789"/>
                  </a:cubicBezTo>
                  <a:cubicBezTo>
                    <a:pt x="3676717" y="1504283"/>
                    <a:pt x="3674069" y="1497787"/>
                    <a:pt x="3671630" y="1491082"/>
                  </a:cubicBezTo>
                  <a:cubicBezTo>
                    <a:pt x="3663706" y="1469336"/>
                    <a:pt x="3657610" y="1446781"/>
                    <a:pt x="3657610" y="1422397"/>
                  </a:cubicBezTo>
                  <a:lnTo>
                    <a:pt x="3657610" y="1015994"/>
                  </a:lnTo>
                  <a:cubicBezTo>
                    <a:pt x="3657610" y="903827"/>
                    <a:pt x="3566779" y="812797"/>
                    <a:pt x="3454413" y="812797"/>
                  </a:cubicBezTo>
                  <a:cubicBezTo>
                    <a:pt x="3342246" y="812797"/>
                    <a:pt x="3251216" y="903827"/>
                    <a:pt x="3251216" y="1015994"/>
                  </a:cubicBezTo>
                  <a:lnTo>
                    <a:pt x="3251216" y="1422397"/>
                  </a:lnTo>
                  <a:cubicBezTo>
                    <a:pt x="3251216" y="1534363"/>
                    <a:pt x="3160186" y="1625594"/>
                    <a:pt x="3048019" y="1625594"/>
                  </a:cubicBezTo>
                  <a:cubicBezTo>
                    <a:pt x="2936053" y="1625594"/>
                    <a:pt x="2844822" y="1534354"/>
                    <a:pt x="2844822" y="1422397"/>
                  </a:cubicBezTo>
                  <a:lnTo>
                    <a:pt x="2844822" y="1015994"/>
                  </a:lnTo>
                  <a:cubicBezTo>
                    <a:pt x="2844822" y="903827"/>
                    <a:pt x="2753992" y="812797"/>
                    <a:pt x="2641626" y="812797"/>
                  </a:cubicBezTo>
                  <a:cubicBezTo>
                    <a:pt x="2529459" y="812797"/>
                    <a:pt x="2438429" y="903827"/>
                    <a:pt x="2438429" y="1015994"/>
                  </a:cubicBezTo>
                  <a:lnTo>
                    <a:pt x="2438429" y="1422397"/>
                  </a:lnTo>
                  <a:cubicBezTo>
                    <a:pt x="2438429" y="1534363"/>
                    <a:pt x="2347398" y="1625594"/>
                    <a:pt x="2235232" y="1625594"/>
                  </a:cubicBezTo>
                  <a:cubicBezTo>
                    <a:pt x="2123266" y="1625594"/>
                    <a:pt x="2032035" y="1534354"/>
                    <a:pt x="2032035" y="1422397"/>
                  </a:cubicBezTo>
                  <a:lnTo>
                    <a:pt x="2032035" y="1015994"/>
                  </a:lnTo>
                  <a:cubicBezTo>
                    <a:pt x="2032035" y="903827"/>
                    <a:pt x="1941205" y="812797"/>
                    <a:pt x="1828838" y="812797"/>
                  </a:cubicBezTo>
                  <a:cubicBezTo>
                    <a:pt x="1716672" y="812797"/>
                    <a:pt x="1625641" y="903827"/>
                    <a:pt x="1625641" y="1015994"/>
                  </a:cubicBezTo>
                  <a:lnTo>
                    <a:pt x="1625641" y="1422397"/>
                  </a:lnTo>
                  <a:cubicBezTo>
                    <a:pt x="1625641" y="1534363"/>
                    <a:pt x="1534611" y="1625594"/>
                    <a:pt x="1422445" y="1625594"/>
                  </a:cubicBezTo>
                  <a:cubicBezTo>
                    <a:pt x="1310478" y="1625594"/>
                    <a:pt x="1219248" y="1534354"/>
                    <a:pt x="1219248" y="1422397"/>
                  </a:cubicBezTo>
                  <a:lnTo>
                    <a:pt x="1219248" y="1015994"/>
                  </a:lnTo>
                  <a:cubicBezTo>
                    <a:pt x="1219248" y="903827"/>
                    <a:pt x="1128417" y="812797"/>
                    <a:pt x="1016051" y="812797"/>
                  </a:cubicBezTo>
                  <a:cubicBezTo>
                    <a:pt x="903884" y="812797"/>
                    <a:pt x="812854" y="903827"/>
                    <a:pt x="812854" y="1015994"/>
                  </a:cubicBezTo>
                  <a:lnTo>
                    <a:pt x="812854" y="1422397"/>
                  </a:lnTo>
                  <a:cubicBezTo>
                    <a:pt x="812854" y="1446581"/>
                    <a:pt x="806958" y="1469136"/>
                    <a:pt x="799243" y="1490472"/>
                  </a:cubicBezTo>
                  <a:cubicBezTo>
                    <a:pt x="796604" y="1497587"/>
                    <a:pt x="793756" y="1504493"/>
                    <a:pt x="790299" y="1511199"/>
                  </a:cubicBezTo>
                  <a:cubicBezTo>
                    <a:pt x="782574" y="1526638"/>
                    <a:pt x="772820" y="1540869"/>
                    <a:pt x="761648" y="1553870"/>
                  </a:cubicBezTo>
                  <a:cubicBezTo>
                    <a:pt x="754332" y="1562205"/>
                    <a:pt x="746208" y="1569520"/>
                    <a:pt x="737673" y="1576626"/>
                  </a:cubicBezTo>
                  <a:cubicBezTo>
                    <a:pt x="726500" y="1585970"/>
                    <a:pt x="714508" y="1594304"/>
                    <a:pt x="701707" y="1601010"/>
                  </a:cubicBezTo>
                  <a:cubicBezTo>
                    <a:pt x="693782" y="1605077"/>
                    <a:pt x="685657" y="1608935"/>
                    <a:pt x="677323" y="1611982"/>
                  </a:cubicBezTo>
                  <a:cubicBezTo>
                    <a:pt x="657406" y="1619098"/>
                    <a:pt x="636680" y="1624174"/>
                    <a:pt x="614534" y="1624584"/>
                  </a:cubicBezTo>
                  <a:cubicBezTo>
                    <a:pt x="607628" y="1624784"/>
                    <a:pt x="600313" y="1622955"/>
                    <a:pt x="593398" y="1622346"/>
                  </a:cubicBezTo>
                  <a:cubicBezTo>
                    <a:pt x="578158" y="1620926"/>
                    <a:pt x="563728" y="1617878"/>
                    <a:pt x="549707" y="1613402"/>
                  </a:cubicBezTo>
                  <a:cubicBezTo>
                    <a:pt x="538124" y="1609744"/>
                    <a:pt x="526542" y="1605277"/>
                    <a:pt x="515160" y="1599181"/>
                  </a:cubicBezTo>
                  <a:cubicBezTo>
                    <a:pt x="451514" y="1564843"/>
                    <a:pt x="406403" y="1499616"/>
                    <a:pt x="406403" y="1422397"/>
                  </a:cubicBezTo>
                  <a:lnTo>
                    <a:pt x="406403" y="1077563"/>
                  </a:lnTo>
                  <a:lnTo>
                    <a:pt x="778669" y="519170"/>
                  </a:lnTo>
                  <a:cubicBezTo>
                    <a:pt x="801024" y="485842"/>
                    <a:pt x="812806" y="446427"/>
                    <a:pt x="812806" y="406394"/>
                  </a:cubicBezTo>
                  <a:lnTo>
                    <a:pt x="3657610" y="406394"/>
                  </a:lnTo>
                  <a:cubicBezTo>
                    <a:pt x="3657610" y="446427"/>
                    <a:pt x="3669602" y="485842"/>
                    <a:pt x="3691747" y="519170"/>
                  </a:cubicBezTo>
                  <a:lnTo>
                    <a:pt x="4064003" y="1077573"/>
                  </a:lnTo>
                  <a:lnTo>
                    <a:pt x="4064003" y="142239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rgbClr val="223B35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41E1DDD-B430-A2F1-343F-C65B2F52C0C6}"/>
                </a:ext>
              </a:extLst>
            </p:cNvPr>
            <p:cNvSpPr/>
            <p:nvPr/>
          </p:nvSpPr>
          <p:spPr>
            <a:xfrm>
              <a:off x="5283203" y="4038600"/>
              <a:ext cx="609600" cy="1828800"/>
            </a:xfrm>
            <a:custGeom>
              <a:avLst/>
              <a:gdLst>
                <a:gd name="connsiteX0" fmla="*/ 0 w 609600"/>
                <a:gd name="connsiteY0" fmla="*/ 0 h 1828800"/>
                <a:gd name="connsiteX1" fmla="*/ 609600 w 609600"/>
                <a:gd name="connsiteY1" fmla="*/ 0 h 1828800"/>
                <a:gd name="connsiteX2" fmla="*/ 609600 w 609600"/>
                <a:gd name="connsiteY2" fmla="*/ 1828800 h 1828800"/>
                <a:gd name="connsiteX3" fmla="*/ 0 w 609600"/>
                <a:gd name="connsiteY3" fmla="*/ 182880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600" h="1828800">
                  <a:moveTo>
                    <a:pt x="0" y="0"/>
                  </a:moveTo>
                  <a:lnTo>
                    <a:pt x="609600" y="0"/>
                  </a:lnTo>
                  <a:lnTo>
                    <a:pt x="609600" y="1828800"/>
                  </a:lnTo>
                  <a:lnTo>
                    <a:pt x="0" y="18288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rgbClr val="223B3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2415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DC35F54F-77F1-DFD8-C408-264A50C99860}"/>
              </a:ext>
            </a:extLst>
          </p:cNvPr>
          <p:cNvGrpSpPr/>
          <p:nvPr/>
        </p:nvGrpSpPr>
        <p:grpSpPr>
          <a:xfrm>
            <a:off x="-182006" y="-2532721"/>
            <a:ext cx="12192000" cy="3333509"/>
            <a:chOff x="0" y="-4300348"/>
            <a:chExt cx="12192000" cy="3333509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A3BC847-CB23-D806-33D0-7EB119841B84}"/>
                </a:ext>
              </a:extLst>
            </p:cNvPr>
            <p:cNvSpPr/>
            <p:nvPr/>
          </p:nvSpPr>
          <p:spPr>
            <a:xfrm flipV="1">
              <a:off x="0" y="-4300348"/>
              <a:ext cx="12192000" cy="3333509"/>
            </a:xfrm>
            <a:custGeom>
              <a:avLst/>
              <a:gdLst>
                <a:gd name="connsiteX0" fmla="*/ 5866617 w 12192000"/>
                <a:gd name="connsiteY0" fmla="*/ 0 h 5317684"/>
                <a:gd name="connsiteX1" fmla="*/ 12171311 w 12192000"/>
                <a:gd name="connsiteY1" fmla="*/ 2611490 h 5317684"/>
                <a:gd name="connsiteX2" fmla="*/ 12192000 w 12192000"/>
                <a:gd name="connsiteY2" fmla="*/ 2633190 h 5317684"/>
                <a:gd name="connsiteX3" fmla="*/ 12192000 w 12192000"/>
                <a:gd name="connsiteY3" fmla="*/ 5317684 h 5317684"/>
                <a:gd name="connsiteX4" fmla="*/ 0 w 12192000"/>
                <a:gd name="connsiteY4" fmla="*/ 5317684 h 5317684"/>
                <a:gd name="connsiteX5" fmla="*/ 0 w 12192000"/>
                <a:gd name="connsiteY5" fmla="*/ 2205020 h 5317684"/>
                <a:gd name="connsiteX6" fmla="*/ 195096 w 12192000"/>
                <a:gd name="connsiteY6" fmla="*/ 2036023 h 5317684"/>
                <a:gd name="connsiteX7" fmla="*/ 5866617 w 12192000"/>
                <a:gd name="connsiteY7" fmla="*/ 0 h 5317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5317684">
                  <a:moveTo>
                    <a:pt x="5866617" y="0"/>
                  </a:moveTo>
                  <a:cubicBezTo>
                    <a:pt x="8328753" y="0"/>
                    <a:pt x="10557799" y="997978"/>
                    <a:pt x="12171311" y="2611490"/>
                  </a:cubicBezTo>
                  <a:lnTo>
                    <a:pt x="12192000" y="2633190"/>
                  </a:lnTo>
                  <a:lnTo>
                    <a:pt x="12192000" y="5317684"/>
                  </a:lnTo>
                  <a:lnTo>
                    <a:pt x="0" y="5317684"/>
                  </a:lnTo>
                  <a:lnTo>
                    <a:pt x="0" y="2205020"/>
                  </a:lnTo>
                  <a:lnTo>
                    <a:pt x="195096" y="2036023"/>
                  </a:lnTo>
                  <a:cubicBezTo>
                    <a:pt x="1736339" y="764077"/>
                    <a:pt x="3712248" y="0"/>
                    <a:pt x="5866617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35CC802-4369-6AE0-E5ED-F778E4E108BD}"/>
                </a:ext>
              </a:extLst>
            </p:cNvPr>
            <p:cNvSpPr/>
            <p:nvPr/>
          </p:nvSpPr>
          <p:spPr>
            <a:xfrm>
              <a:off x="1870124" y="-3861247"/>
              <a:ext cx="484369" cy="23220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7F509F4-63E3-B8F1-46D7-B846DE9914BC}"/>
              </a:ext>
            </a:extLst>
          </p:cNvPr>
          <p:cNvSpPr txBox="1"/>
          <p:nvPr/>
        </p:nvSpPr>
        <p:spPr>
          <a:xfrm>
            <a:off x="0" y="751274"/>
            <a:ext cx="11017250" cy="7232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latin typeface="+mj-lt"/>
              </a:rPr>
              <a:t>Data Challenges</a:t>
            </a:r>
            <a:endParaRPr lang="en-ID" sz="41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0009E5-EB41-35FD-BE73-F279DFCBF1AD}"/>
              </a:ext>
            </a:extLst>
          </p:cNvPr>
          <p:cNvSpPr txBox="1"/>
          <p:nvPr/>
        </p:nvSpPr>
        <p:spPr>
          <a:xfrm>
            <a:off x="496372" y="1474549"/>
            <a:ext cx="11017250" cy="462357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The dataset presented several challenges that required preprocessing:</a:t>
            </a:r>
            <a:endParaRPr lang="ar-E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Data Cleaning</a:t>
            </a:r>
            <a:r>
              <a:rPr lang="en-US" dirty="0"/>
              <a:t>: Resolved the "Age 118" outlier issue and handled missing income values.</a:t>
            </a:r>
            <a:endParaRPr lang="ar-E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Data distributed across multiple files</a:t>
            </a:r>
            <a:endParaRPr lang="ar-E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Missing and inconsistent values</a:t>
            </a:r>
            <a:endParaRPr lang="ar-E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Feature Engineering</a:t>
            </a:r>
            <a:r>
              <a:rPr lang="en-US" dirty="0"/>
              <a:t>: Extracted </a:t>
            </a:r>
            <a:r>
              <a:rPr lang="ar-EG" dirty="0"/>
              <a:t>"</a:t>
            </a:r>
            <a:r>
              <a:rPr lang="en-US" dirty="0" err="1"/>
              <a:t>login_days</a:t>
            </a:r>
            <a:r>
              <a:rPr lang="ar-EG" dirty="0"/>
              <a:t>"</a:t>
            </a:r>
            <a:r>
              <a:rPr lang="en-US" dirty="0"/>
              <a:t> from membership dates to measure loyalty.</a:t>
            </a:r>
            <a:endParaRPr lang="ar-E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Created </a:t>
            </a:r>
            <a:r>
              <a:rPr lang="ar-EG" dirty="0"/>
              <a:t>"</a:t>
            </a:r>
            <a:r>
              <a:rPr lang="en-US" dirty="0" err="1"/>
              <a:t>age_groups</a:t>
            </a:r>
            <a:r>
              <a:rPr lang="ar-EG" dirty="0"/>
              <a:t>"</a:t>
            </a:r>
            <a:r>
              <a:rPr lang="en-US" dirty="0"/>
              <a:t> for better categorical analysis.</a:t>
            </a:r>
            <a:endParaRPr lang="ar-E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Some numerical features behaved like categorical variables</a:t>
            </a:r>
            <a:endParaRPr lang="ar-E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Data Integration:</a:t>
            </a:r>
            <a:r>
              <a:rPr lang="en-US" dirty="0"/>
              <a:t> Merged Profile, Portfolio, and Transcript into a single modeling-ready dataset.</a:t>
            </a:r>
            <a:endParaRPr lang="ar-E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These challenges required careful cleaning and preparation before analysis.</a:t>
            </a:r>
            <a:endParaRPr lang="en-ID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4A1ACE9-98EE-A2B2-FB47-025CF8E9C02B}"/>
              </a:ext>
            </a:extLst>
          </p:cNvPr>
          <p:cNvSpPr/>
          <p:nvPr/>
        </p:nvSpPr>
        <p:spPr>
          <a:xfrm>
            <a:off x="0" y="6098122"/>
            <a:ext cx="12192000" cy="5317684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51" name="Google Shape;86;g2c43d77b96f_0_22" descr=" ">
            <a:extLst>
              <a:ext uri="{FF2B5EF4-FFF2-40B4-BE49-F238E27FC236}">
                <a16:creationId xmlns:a16="http://schemas.microsoft.com/office/drawing/2014/main" id="{687CA2AB-C630-2826-8C8D-CF1755F6A25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3473619" y="-3629043"/>
            <a:ext cx="1682375" cy="2931666"/>
          </a:xfrm>
          <a:prstGeom prst="rect">
            <a:avLst/>
          </a:prstGeom>
          <a:noFill/>
          <a:ln>
            <a:noFill/>
          </a:ln>
          <a:effectLst>
            <a:outerShdw blurRad="63500" dist="38100" dir="5400000" sx="101000" sy="101000" algn="t" rotWithShape="0">
              <a:schemeClr val="tx1">
                <a:alpha val="64000"/>
              </a:schemeClr>
            </a:outerShdw>
          </a:effectLst>
        </p:spPr>
      </p:pic>
      <p:pic>
        <p:nvPicPr>
          <p:cNvPr id="52" name="Google Shape;34;g2c43d77b96f_0_12" descr=" ">
            <a:extLst>
              <a:ext uri="{FF2B5EF4-FFF2-40B4-BE49-F238E27FC236}">
                <a16:creationId xmlns:a16="http://schemas.microsoft.com/office/drawing/2014/main" id="{99686C12-B0B4-1A3E-EC4F-E0124140E57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32059" y="-3861247"/>
            <a:ext cx="1682375" cy="3137109"/>
          </a:xfrm>
          <a:prstGeom prst="rect">
            <a:avLst/>
          </a:prstGeom>
          <a:noFill/>
          <a:ln>
            <a:noFill/>
          </a:ln>
          <a:effectLst>
            <a:outerShdw blurRad="63500" dist="38100" dir="5400000" sx="101000" sy="101000" algn="t" rotWithShape="0">
              <a:schemeClr val="tx1">
                <a:alpha val="64000"/>
              </a:schemeClr>
            </a:outerShdw>
          </a:effectLst>
        </p:spPr>
      </p:pic>
      <p:pic>
        <p:nvPicPr>
          <p:cNvPr id="53" name="Google Shape;86;g2c43d77b96f_0_22" descr=" ">
            <a:extLst>
              <a:ext uri="{FF2B5EF4-FFF2-40B4-BE49-F238E27FC236}">
                <a16:creationId xmlns:a16="http://schemas.microsoft.com/office/drawing/2014/main" id="{F62AC0ED-BCBB-42EE-0CBA-6B9E963A0EA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26805" y="-4345163"/>
            <a:ext cx="2174378" cy="3789019"/>
          </a:xfrm>
          <a:prstGeom prst="rect">
            <a:avLst/>
          </a:prstGeom>
          <a:noFill/>
          <a:ln>
            <a:noFill/>
          </a:ln>
          <a:effectLst>
            <a:outerShdw blurRad="63500" dist="38100" dir="5400000" sx="101000" sy="101000" algn="t" rotWithShape="0">
              <a:schemeClr val="tx1">
                <a:alpha val="64000"/>
              </a:scheme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963C951-9819-CB95-529E-75DC94B73D2A}"/>
              </a:ext>
            </a:extLst>
          </p:cNvPr>
          <p:cNvSpPr/>
          <p:nvPr/>
        </p:nvSpPr>
        <p:spPr>
          <a:xfrm>
            <a:off x="0" y="6504495"/>
            <a:ext cx="1376313" cy="353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7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A3D8670D-BB44-0AB2-BC55-D64E72757906}"/>
              </a:ext>
            </a:extLst>
          </p:cNvPr>
          <p:cNvGrpSpPr/>
          <p:nvPr/>
        </p:nvGrpSpPr>
        <p:grpSpPr>
          <a:xfrm>
            <a:off x="0" y="0"/>
            <a:ext cx="12192000" cy="3333509"/>
            <a:chOff x="0" y="-4300348"/>
            <a:chExt cx="12192000" cy="3333509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A1D8D70-ED6B-142C-111D-AAAF5F32071B}"/>
                </a:ext>
              </a:extLst>
            </p:cNvPr>
            <p:cNvSpPr/>
            <p:nvPr/>
          </p:nvSpPr>
          <p:spPr>
            <a:xfrm flipV="1">
              <a:off x="0" y="-4300348"/>
              <a:ext cx="12192000" cy="3333509"/>
            </a:xfrm>
            <a:custGeom>
              <a:avLst/>
              <a:gdLst>
                <a:gd name="connsiteX0" fmla="*/ 5866617 w 12192000"/>
                <a:gd name="connsiteY0" fmla="*/ 0 h 5317684"/>
                <a:gd name="connsiteX1" fmla="*/ 12171311 w 12192000"/>
                <a:gd name="connsiteY1" fmla="*/ 2611490 h 5317684"/>
                <a:gd name="connsiteX2" fmla="*/ 12192000 w 12192000"/>
                <a:gd name="connsiteY2" fmla="*/ 2633190 h 5317684"/>
                <a:gd name="connsiteX3" fmla="*/ 12192000 w 12192000"/>
                <a:gd name="connsiteY3" fmla="*/ 5317684 h 5317684"/>
                <a:gd name="connsiteX4" fmla="*/ 0 w 12192000"/>
                <a:gd name="connsiteY4" fmla="*/ 5317684 h 5317684"/>
                <a:gd name="connsiteX5" fmla="*/ 0 w 12192000"/>
                <a:gd name="connsiteY5" fmla="*/ 2205020 h 5317684"/>
                <a:gd name="connsiteX6" fmla="*/ 195096 w 12192000"/>
                <a:gd name="connsiteY6" fmla="*/ 2036023 h 5317684"/>
                <a:gd name="connsiteX7" fmla="*/ 5866617 w 12192000"/>
                <a:gd name="connsiteY7" fmla="*/ 0 h 5317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5317684">
                  <a:moveTo>
                    <a:pt x="5866617" y="0"/>
                  </a:moveTo>
                  <a:cubicBezTo>
                    <a:pt x="8328753" y="0"/>
                    <a:pt x="10557799" y="997978"/>
                    <a:pt x="12171311" y="2611490"/>
                  </a:cubicBezTo>
                  <a:lnTo>
                    <a:pt x="12192000" y="2633190"/>
                  </a:lnTo>
                  <a:lnTo>
                    <a:pt x="12192000" y="5317684"/>
                  </a:lnTo>
                  <a:lnTo>
                    <a:pt x="0" y="5317684"/>
                  </a:lnTo>
                  <a:lnTo>
                    <a:pt x="0" y="2205020"/>
                  </a:lnTo>
                  <a:lnTo>
                    <a:pt x="195096" y="2036023"/>
                  </a:lnTo>
                  <a:cubicBezTo>
                    <a:pt x="1736339" y="764077"/>
                    <a:pt x="3712248" y="0"/>
                    <a:pt x="5866617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6FFB57B-BB6F-A6CF-8ED1-2CC96E5AC9FC}"/>
                </a:ext>
              </a:extLst>
            </p:cNvPr>
            <p:cNvSpPr/>
            <p:nvPr/>
          </p:nvSpPr>
          <p:spPr>
            <a:xfrm>
              <a:off x="1870124" y="-3861247"/>
              <a:ext cx="484369" cy="23220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4D7D47C-707F-B931-8E56-45720B05E23F}"/>
              </a:ext>
            </a:extLst>
          </p:cNvPr>
          <p:cNvSpPr txBox="1"/>
          <p:nvPr/>
        </p:nvSpPr>
        <p:spPr>
          <a:xfrm>
            <a:off x="4448156" y="4413208"/>
            <a:ext cx="6486188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Data Cleaning &amp; Feature Engineering</a:t>
            </a:r>
            <a:endParaRPr lang="en-ID" sz="4800" dirty="0">
              <a:latin typeface="+mj-lt"/>
            </a:endParaRPr>
          </a:p>
        </p:txBody>
      </p:sp>
      <p:pic>
        <p:nvPicPr>
          <p:cNvPr id="5" name="Google Shape;86;g2c43d77b96f_0_22" descr=" ">
            <a:extLst>
              <a:ext uri="{FF2B5EF4-FFF2-40B4-BE49-F238E27FC236}">
                <a16:creationId xmlns:a16="http://schemas.microsoft.com/office/drawing/2014/main" id="{0DBE19BA-5513-6CD1-51A8-67DC0364F8A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473619" y="592216"/>
            <a:ext cx="1682375" cy="2931666"/>
          </a:xfrm>
          <a:prstGeom prst="rect">
            <a:avLst/>
          </a:prstGeom>
          <a:noFill/>
          <a:ln>
            <a:noFill/>
          </a:ln>
          <a:effectLst>
            <a:outerShdw blurRad="63500" dist="38100" dir="5400000" sx="101000" sy="101000" algn="t" rotWithShape="0">
              <a:schemeClr val="tx1">
                <a:alpha val="64000"/>
              </a:schemeClr>
            </a:outerShdw>
          </a:effectLst>
        </p:spPr>
      </p:pic>
      <p:pic>
        <p:nvPicPr>
          <p:cNvPr id="8" name="Google Shape;34;g2c43d77b96f_0_12" descr=" ">
            <a:extLst>
              <a:ext uri="{FF2B5EF4-FFF2-40B4-BE49-F238E27FC236}">
                <a16:creationId xmlns:a16="http://schemas.microsoft.com/office/drawing/2014/main" id="{222E5D2F-CBE3-F313-8459-37E2923647A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2059" y="360012"/>
            <a:ext cx="1682375" cy="3137109"/>
          </a:xfrm>
          <a:prstGeom prst="rect">
            <a:avLst/>
          </a:prstGeom>
          <a:noFill/>
          <a:ln>
            <a:noFill/>
          </a:ln>
          <a:effectLst>
            <a:outerShdw blurRad="63500" dist="38100" dir="5400000" sx="101000" sy="101000" algn="t" rotWithShape="0">
              <a:schemeClr val="tx1">
                <a:alpha val="64000"/>
              </a:schemeClr>
            </a:outerShdw>
          </a:effectLst>
        </p:spPr>
      </p:pic>
      <p:pic>
        <p:nvPicPr>
          <p:cNvPr id="4" name="Google Shape;86;g2c43d77b96f_0_22" descr=" ">
            <a:extLst>
              <a:ext uri="{FF2B5EF4-FFF2-40B4-BE49-F238E27FC236}">
                <a16:creationId xmlns:a16="http://schemas.microsoft.com/office/drawing/2014/main" id="{813C2BA7-D256-2FDD-0B65-D5A665756AC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26805" y="-123904"/>
            <a:ext cx="2174378" cy="3789019"/>
          </a:xfrm>
          <a:prstGeom prst="rect">
            <a:avLst/>
          </a:prstGeom>
          <a:noFill/>
          <a:ln>
            <a:noFill/>
          </a:ln>
          <a:effectLst>
            <a:outerShdw blurRad="63500" dist="38100" dir="5400000" sx="101000" sy="101000" algn="t" rotWithShape="0">
              <a:schemeClr val="tx1">
                <a:alpha val="64000"/>
              </a:scheme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4525940-8C30-0374-6EF4-5F71316D0817}"/>
              </a:ext>
            </a:extLst>
          </p:cNvPr>
          <p:cNvSpPr/>
          <p:nvPr/>
        </p:nvSpPr>
        <p:spPr>
          <a:xfrm>
            <a:off x="5020012" y="5836570"/>
            <a:ext cx="4738461" cy="472155"/>
          </a:xfrm>
          <a:prstGeom prst="rect">
            <a:avLst/>
          </a:prstGeom>
          <a:noFill/>
          <a:ln w="25400"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D" sz="2000" dirty="0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52E90B0-D980-11DD-140B-3987462981E4}"/>
              </a:ext>
            </a:extLst>
          </p:cNvPr>
          <p:cNvSpPr>
            <a:spLocks noChangeAspect="1"/>
          </p:cNvSpPr>
          <p:nvPr/>
        </p:nvSpPr>
        <p:spPr>
          <a:xfrm>
            <a:off x="2433527" y="4413208"/>
            <a:ext cx="1611743" cy="1612925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127000" dist="63500" dir="8100000" algn="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01</a:t>
            </a:r>
            <a:endParaRPr lang="en-ID" sz="6000" b="1" dirty="0">
              <a:solidFill>
                <a:schemeClr val="bg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34A844-DB8C-7066-8AC9-BC31CCBB191E}"/>
              </a:ext>
            </a:extLst>
          </p:cNvPr>
          <p:cNvSpPr/>
          <p:nvPr/>
        </p:nvSpPr>
        <p:spPr>
          <a:xfrm>
            <a:off x="12237671" y="-4111155"/>
            <a:ext cx="4732799" cy="473279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BE9C6EE-3860-D6B2-C901-33D4B1DD3AB6}"/>
              </a:ext>
            </a:extLst>
          </p:cNvPr>
          <p:cNvSpPr/>
          <p:nvPr/>
        </p:nvSpPr>
        <p:spPr>
          <a:xfrm>
            <a:off x="-4732799" y="5536664"/>
            <a:ext cx="4732799" cy="473279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B57377-C5D8-558E-5686-11455B2D4959}"/>
              </a:ext>
            </a:extLst>
          </p:cNvPr>
          <p:cNvSpPr/>
          <p:nvPr/>
        </p:nvSpPr>
        <p:spPr>
          <a:xfrm>
            <a:off x="0" y="6505575"/>
            <a:ext cx="1619250" cy="352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972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9166E5-47FD-86EE-BD0A-BF10A386D4A7}"/>
              </a:ext>
            </a:extLst>
          </p:cNvPr>
          <p:cNvSpPr txBox="1"/>
          <p:nvPr/>
        </p:nvSpPr>
        <p:spPr>
          <a:xfrm>
            <a:off x="587375" y="549275"/>
            <a:ext cx="11017250" cy="7232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4100" dirty="0">
                <a:latin typeface="+mj-lt"/>
              </a:rPr>
              <a:t>Designing Effective Questions</a:t>
            </a:r>
            <a:endParaRPr lang="en-ID" sz="4100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F02F80-EE3D-9C0A-CA36-205E98B39284}"/>
              </a:ext>
            </a:extLst>
          </p:cNvPr>
          <p:cNvSpPr txBox="1"/>
          <p:nvPr/>
        </p:nvSpPr>
        <p:spPr>
          <a:xfrm>
            <a:off x="523456" y="2136338"/>
            <a:ext cx="3970110" cy="129266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Merged all datasets into a single unified dataset</a:t>
            </a:r>
            <a:endParaRPr lang="en-ID" sz="2600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C415C6-F57B-B5B6-5285-6C469AAB600B}"/>
              </a:ext>
            </a:extLst>
          </p:cNvPr>
          <p:cNvSpPr txBox="1"/>
          <p:nvPr/>
        </p:nvSpPr>
        <p:spPr>
          <a:xfrm>
            <a:off x="2621775" y="4764204"/>
            <a:ext cx="4064000" cy="89255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b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Handled missing and inconsistent values</a:t>
            </a:r>
            <a:endParaRPr lang="en-ID" sz="26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467698-7105-D5B5-3BD5-A4BE717A4F79}"/>
              </a:ext>
            </a:extLst>
          </p:cNvPr>
          <p:cNvSpPr txBox="1"/>
          <p:nvPr/>
        </p:nvSpPr>
        <p:spPr>
          <a:xfrm>
            <a:off x="5433216" y="2572566"/>
            <a:ext cx="3970110" cy="89255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Removed unrealistic age outliers</a:t>
            </a:r>
            <a:endParaRPr lang="en-ID" sz="2600" dirty="0">
              <a:latin typeface="+mj-lt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5A930BA-83C5-2DEA-00F0-55C96DE26BE0}"/>
              </a:ext>
            </a:extLst>
          </p:cNvPr>
          <p:cNvGrpSpPr/>
          <p:nvPr/>
        </p:nvGrpSpPr>
        <p:grpSpPr>
          <a:xfrm>
            <a:off x="7626245" y="4876693"/>
            <a:ext cx="4197700" cy="1544372"/>
            <a:chOff x="7626245" y="4876693"/>
            <a:chExt cx="4197700" cy="154437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32FE166-0E1D-D3C0-4919-465B26BDE31D}"/>
                </a:ext>
              </a:extLst>
            </p:cNvPr>
            <p:cNvSpPr txBox="1"/>
            <p:nvPr/>
          </p:nvSpPr>
          <p:spPr>
            <a:xfrm>
              <a:off x="7626245" y="4876693"/>
              <a:ext cx="3986116" cy="49244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2600" dirty="0">
                  <a:latin typeface="+mj-lt"/>
                </a:rPr>
                <a:t>Created new features</a:t>
              </a:r>
              <a:endParaRPr lang="en-ID" sz="2600" dirty="0">
                <a:latin typeface="+mj-lt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0D06EB1-5584-C604-6836-7A9BB0A9C1E9}"/>
                </a:ext>
              </a:extLst>
            </p:cNvPr>
            <p:cNvSpPr txBox="1"/>
            <p:nvPr/>
          </p:nvSpPr>
          <p:spPr>
            <a:xfrm>
              <a:off x="7837829" y="5389757"/>
              <a:ext cx="3986116" cy="1031308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 anchor="t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/>
                <a:t>Customer tenure (</a:t>
              </a:r>
              <a:r>
                <a:rPr lang="en-US" sz="1400" dirty="0" err="1"/>
                <a:t>login_days</a:t>
              </a:r>
              <a:r>
                <a:rPr lang="en-US" sz="1400" dirty="0"/>
                <a:t>)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/>
                <a:t>Age groups (</a:t>
              </a:r>
              <a:r>
                <a:rPr lang="en-US" sz="1400" dirty="0" err="1"/>
                <a:t>age_group</a:t>
              </a:r>
              <a:r>
                <a:rPr lang="en-US" sz="1400" dirty="0"/>
                <a:t>)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/>
                <a:t>Membership year, month, and day</a:t>
              </a:r>
              <a:endParaRPr lang="en-ID" sz="1400" dirty="0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F760E864-7135-242E-D689-8DC0754F4AFD}"/>
              </a:ext>
            </a:extLst>
          </p:cNvPr>
          <p:cNvSpPr>
            <a:spLocks noChangeAspect="1"/>
          </p:cNvSpPr>
          <p:nvPr/>
        </p:nvSpPr>
        <p:spPr>
          <a:xfrm>
            <a:off x="2132231" y="3595664"/>
            <a:ext cx="900000" cy="900000"/>
          </a:xfrm>
          <a:prstGeom prst="ellipse">
            <a:avLst/>
          </a:prstGeom>
          <a:solidFill>
            <a:schemeClr val="tx2"/>
          </a:solidFill>
          <a:ln w="12700">
            <a:solidFill>
              <a:schemeClr val="tx1"/>
            </a:solidFill>
          </a:ln>
          <a:effectLst>
            <a:outerShdw blurRad="127000" dist="127000" dir="8100000" algn="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1</a:t>
            </a:r>
            <a:endParaRPr lang="en-ID" sz="2800" b="1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8BD2782-6CE1-E0ED-292F-21A5F26332CC}"/>
              </a:ext>
            </a:extLst>
          </p:cNvPr>
          <p:cNvSpPr>
            <a:spLocks noChangeAspect="1"/>
          </p:cNvSpPr>
          <p:nvPr/>
        </p:nvSpPr>
        <p:spPr>
          <a:xfrm>
            <a:off x="4493566" y="3595664"/>
            <a:ext cx="900000" cy="900000"/>
          </a:xfrm>
          <a:prstGeom prst="ellipse">
            <a:avLst/>
          </a:prstGeom>
          <a:solidFill>
            <a:schemeClr val="tx2"/>
          </a:solidFill>
          <a:ln w="12700">
            <a:solidFill>
              <a:schemeClr val="tx1"/>
            </a:solidFill>
          </a:ln>
          <a:effectLst>
            <a:outerShdw blurRad="127000" dist="127000" dir="8100000" algn="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2</a:t>
            </a:r>
            <a:endParaRPr lang="en-ID" sz="2800" b="1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60A304B-7632-A0BF-B9E0-EA3765F89AC3}"/>
              </a:ext>
            </a:extLst>
          </p:cNvPr>
          <p:cNvSpPr>
            <a:spLocks noChangeAspect="1"/>
          </p:cNvSpPr>
          <p:nvPr/>
        </p:nvSpPr>
        <p:spPr>
          <a:xfrm>
            <a:off x="6854900" y="3595664"/>
            <a:ext cx="900000" cy="900000"/>
          </a:xfrm>
          <a:prstGeom prst="ellipse">
            <a:avLst/>
          </a:prstGeom>
          <a:solidFill>
            <a:schemeClr val="tx2"/>
          </a:solidFill>
          <a:ln w="12700">
            <a:solidFill>
              <a:schemeClr val="tx1"/>
            </a:solidFill>
          </a:ln>
          <a:effectLst>
            <a:outerShdw blurRad="127000" dist="127000" dir="8100000" algn="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3</a:t>
            </a:r>
            <a:endParaRPr lang="en-ID" sz="2800" b="1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EF3A1A0-CE67-B6F4-4FC9-CD5961E52818}"/>
              </a:ext>
            </a:extLst>
          </p:cNvPr>
          <p:cNvSpPr>
            <a:spLocks noChangeAspect="1"/>
          </p:cNvSpPr>
          <p:nvPr/>
        </p:nvSpPr>
        <p:spPr>
          <a:xfrm>
            <a:off x="9175237" y="3595664"/>
            <a:ext cx="900000" cy="900000"/>
          </a:xfrm>
          <a:prstGeom prst="ellipse">
            <a:avLst/>
          </a:prstGeom>
          <a:solidFill>
            <a:schemeClr val="tx2"/>
          </a:solidFill>
          <a:ln w="12700">
            <a:solidFill>
              <a:schemeClr val="tx1"/>
            </a:solidFill>
          </a:ln>
          <a:effectLst>
            <a:outerShdw blurRad="127000" dist="127000" dir="8100000" algn="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4</a:t>
            </a:r>
            <a:endParaRPr lang="en-ID" sz="2800" b="1" dirty="0">
              <a:solidFill>
                <a:schemeClr val="bg1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29EBC4B-A41F-9C00-6AED-581791F06A48}"/>
              </a:ext>
            </a:extLst>
          </p:cNvPr>
          <p:cNvCxnSpPr/>
          <p:nvPr/>
        </p:nvCxnSpPr>
        <p:spPr>
          <a:xfrm>
            <a:off x="3032231" y="4045664"/>
            <a:ext cx="146133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AAAB1BB-8709-86DD-831B-FE5B059B6824}"/>
              </a:ext>
            </a:extLst>
          </p:cNvPr>
          <p:cNvCxnSpPr/>
          <p:nvPr/>
        </p:nvCxnSpPr>
        <p:spPr>
          <a:xfrm>
            <a:off x="5393566" y="4045664"/>
            <a:ext cx="146133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F21E8AF-E940-EBC0-36C7-12EE7928DC48}"/>
              </a:ext>
            </a:extLst>
          </p:cNvPr>
          <p:cNvCxnSpPr/>
          <p:nvPr/>
        </p:nvCxnSpPr>
        <p:spPr>
          <a:xfrm>
            <a:off x="7754900" y="4045664"/>
            <a:ext cx="1420337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040C2A4-3607-17CE-594F-0C4452EC2AD1}"/>
              </a:ext>
            </a:extLst>
          </p:cNvPr>
          <p:cNvSpPr/>
          <p:nvPr/>
        </p:nvSpPr>
        <p:spPr>
          <a:xfrm>
            <a:off x="10202401" y="-1682317"/>
            <a:ext cx="4732799" cy="473279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9A9ADAC-2CF2-1737-95AA-A237E515634B}"/>
              </a:ext>
            </a:extLst>
          </p:cNvPr>
          <p:cNvSpPr/>
          <p:nvPr/>
        </p:nvSpPr>
        <p:spPr>
          <a:xfrm>
            <a:off x="-2705508" y="3942325"/>
            <a:ext cx="4732799" cy="473279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5C1A644-2BF4-1E59-5C46-B78A4A978DCB}"/>
              </a:ext>
            </a:extLst>
          </p:cNvPr>
          <p:cNvGrpSpPr/>
          <p:nvPr/>
        </p:nvGrpSpPr>
        <p:grpSpPr>
          <a:xfrm>
            <a:off x="0" y="-4300348"/>
            <a:ext cx="12192000" cy="3333509"/>
            <a:chOff x="0" y="-4300348"/>
            <a:chExt cx="12192000" cy="3333509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F062544-CA5C-E198-7324-0CF69AF47CA0}"/>
                </a:ext>
              </a:extLst>
            </p:cNvPr>
            <p:cNvSpPr/>
            <p:nvPr/>
          </p:nvSpPr>
          <p:spPr>
            <a:xfrm flipV="1">
              <a:off x="0" y="-4300348"/>
              <a:ext cx="12192000" cy="3333509"/>
            </a:xfrm>
            <a:custGeom>
              <a:avLst/>
              <a:gdLst>
                <a:gd name="connsiteX0" fmla="*/ 5866617 w 12192000"/>
                <a:gd name="connsiteY0" fmla="*/ 0 h 5317684"/>
                <a:gd name="connsiteX1" fmla="*/ 12171311 w 12192000"/>
                <a:gd name="connsiteY1" fmla="*/ 2611490 h 5317684"/>
                <a:gd name="connsiteX2" fmla="*/ 12192000 w 12192000"/>
                <a:gd name="connsiteY2" fmla="*/ 2633190 h 5317684"/>
                <a:gd name="connsiteX3" fmla="*/ 12192000 w 12192000"/>
                <a:gd name="connsiteY3" fmla="*/ 5317684 h 5317684"/>
                <a:gd name="connsiteX4" fmla="*/ 0 w 12192000"/>
                <a:gd name="connsiteY4" fmla="*/ 5317684 h 5317684"/>
                <a:gd name="connsiteX5" fmla="*/ 0 w 12192000"/>
                <a:gd name="connsiteY5" fmla="*/ 2205020 h 5317684"/>
                <a:gd name="connsiteX6" fmla="*/ 195096 w 12192000"/>
                <a:gd name="connsiteY6" fmla="*/ 2036023 h 5317684"/>
                <a:gd name="connsiteX7" fmla="*/ 5866617 w 12192000"/>
                <a:gd name="connsiteY7" fmla="*/ 0 h 5317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5317684">
                  <a:moveTo>
                    <a:pt x="5866617" y="0"/>
                  </a:moveTo>
                  <a:cubicBezTo>
                    <a:pt x="8328753" y="0"/>
                    <a:pt x="10557799" y="997978"/>
                    <a:pt x="12171311" y="2611490"/>
                  </a:cubicBezTo>
                  <a:lnTo>
                    <a:pt x="12192000" y="2633190"/>
                  </a:lnTo>
                  <a:lnTo>
                    <a:pt x="12192000" y="5317684"/>
                  </a:lnTo>
                  <a:lnTo>
                    <a:pt x="0" y="5317684"/>
                  </a:lnTo>
                  <a:lnTo>
                    <a:pt x="0" y="2205020"/>
                  </a:lnTo>
                  <a:lnTo>
                    <a:pt x="195096" y="2036023"/>
                  </a:lnTo>
                  <a:cubicBezTo>
                    <a:pt x="1736339" y="764077"/>
                    <a:pt x="3712248" y="0"/>
                    <a:pt x="5866617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CDBA36C-C0EB-14C0-9EC3-D88E66579C13}"/>
                </a:ext>
              </a:extLst>
            </p:cNvPr>
            <p:cNvSpPr/>
            <p:nvPr/>
          </p:nvSpPr>
          <p:spPr>
            <a:xfrm>
              <a:off x="1870124" y="-3861247"/>
              <a:ext cx="484369" cy="23220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pic>
        <p:nvPicPr>
          <p:cNvPr id="28" name="Google Shape;86;g2c43d77b96f_0_22" descr=" ">
            <a:extLst>
              <a:ext uri="{FF2B5EF4-FFF2-40B4-BE49-F238E27FC236}">
                <a16:creationId xmlns:a16="http://schemas.microsoft.com/office/drawing/2014/main" id="{5E65AE11-AF19-D023-6534-BF889139A85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3473619" y="-3629043"/>
            <a:ext cx="1682375" cy="2931666"/>
          </a:xfrm>
          <a:prstGeom prst="rect">
            <a:avLst/>
          </a:prstGeom>
          <a:noFill/>
          <a:ln>
            <a:noFill/>
          </a:ln>
          <a:effectLst>
            <a:outerShdw blurRad="63500" dist="38100" dir="5400000" sx="101000" sy="101000" algn="t" rotWithShape="0">
              <a:schemeClr val="tx1">
                <a:alpha val="64000"/>
              </a:schemeClr>
            </a:outerShdw>
          </a:effectLst>
        </p:spPr>
      </p:pic>
      <p:pic>
        <p:nvPicPr>
          <p:cNvPr id="29" name="Google Shape;34;g2c43d77b96f_0_12" descr=" ">
            <a:extLst>
              <a:ext uri="{FF2B5EF4-FFF2-40B4-BE49-F238E27FC236}">
                <a16:creationId xmlns:a16="http://schemas.microsoft.com/office/drawing/2014/main" id="{87175CE7-B1B4-0257-5215-8079A295F17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2059" y="-3861247"/>
            <a:ext cx="1682375" cy="3137109"/>
          </a:xfrm>
          <a:prstGeom prst="rect">
            <a:avLst/>
          </a:prstGeom>
          <a:noFill/>
          <a:ln>
            <a:noFill/>
          </a:ln>
          <a:effectLst>
            <a:outerShdw blurRad="63500" dist="38100" dir="5400000" sx="101000" sy="101000" algn="t" rotWithShape="0">
              <a:schemeClr val="tx1">
                <a:alpha val="64000"/>
              </a:schemeClr>
            </a:outerShdw>
          </a:effectLst>
        </p:spPr>
      </p:pic>
      <p:pic>
        <p:nvPicPr>
          <p:cNvPr id="30" name="Google Shape;86;g2c43d77b96f_0_22" descr=" ">
            <a:extLst>
              <a:ext uri="{FF2B5EF4-FFF2-40B4-BE49-F238E27FC236}">
                <a16:creationId xmlns:a16="http://schemas.microsoft.com/office/drawing/2014/main" id="{9E8E9BB1-694B-AAA3-15D1-F03F7145C7C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26805" y="-4345163"/>
            <a:ext cx="2174378" cy="3789019"/>
          </a:xfrm>
          <a:prstGeom prst="rect">
            <a:avLst/>
          </a:prstGeom>
          <a:noFill/>
          <a:ln>
            <a:noFill/>
          </a:ln>
          <a:effectLst>
            <a:outerShdw blurRad="63500" dist="38100" dir="5400000" sx="101000" sy="101000" algn="t" rotWithShape="0">
              <a:schemeClr val="tx1">
                <a:alpha val="64000"/>
              </a:schemeClr>
            </a:outerShdw>
          </a:effectLst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8D0A9C6-B4B3-8A46-D820-4769A25A7EB4}"/>
              </a:ext>
            </a:extLst>
          </p:cNvPr>
          <p:cNvSpPr/>
          <p:nvPr/>
        </p:nvSpPr>
        <p:spPr>
          <a:xfrm>
            <a:off x="12828885" y="1"/>
            <a:ext cx="5648431" cy="6858000"/>
          </a:xfrm>
          <a:custGeom>
            <a:avLst/>
            <a:gdLst>
              <a:gd name="connsiteX0" fmla="*/ 988574 w 5648431"/>
              <a:gd name="connsiteY0" fmla="*/ 0 h 6858000"/>
              <a:gd name="connsiteX1" fmla="*/ 5648431 w 5648431"/>
              <a:gd name="connsiteY1" fmla="*/ 0 h 6858000"/>
              <a:gd name="connsiteX2" fmla="*/ 5648431 w 5648431"/>
              <a:gd name="connsiteY2" fmla="*/ 6858000 h 6858000"/>
              <a:gd name="connsiteX3" fmla="*/ 988576 w 5648431"/>
              <a:gd name="connsiteY3" fmla="*/ 6858000 h 6858000"/>
              <a:gd name="connsiteX4" fmla="*/ 933283 w 5648431"/>
              <a:gd name="connsiteY4" fmla="*/ 6771754 h 6858000"/>
              <a:gd name="connsiteX5" fmla="*/ 0 w 5648431"/>
              <a:gd name="connsiteY5" fmla="*/ 3428999 h 6858000"/>
              <a:gd name="connsiteX6" fmla="*/ 933283 w 5648431"/>
              <a:gd name="connsiteY6" fmla="*/ 862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48431" h="6858000">
                <a:moveTo>
                  <a:pt x="988574" y="0"/>
                </a:moveTo>
                <a:lnTo>
                  <a:pt x="5648431" y="0"/>
                </a:lnTo>
                <a:lnTo>
                  <a:pt x="5648431" y="6858000"/>
                </a:lnTo>
                <a:lnTo>
                  <a:pt x="988576" y="6858000"/>
                </a:lnTo>
                <a:lnTo>
                  <a:pt x="933283" y="6771754"/>
                </a:lnTo>
                <a:cubicBezTo>
                  <a:pt x="341045" y="5797060"/>
                  <a:pt x="0" y="4652858"/>
                  <a:pt x="0" y="3428999"/>
                </a:cubicBezTo>
                <a:cubicBezTo>
                  <a:pt x="0" y="2205141"/>
                  <a:pt x="341045" y="1060938"/>
                  <a:pt x="933283" y="8624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4" name="Picture Placeholder 14" descr="A coffee shop with tables and chairs&#10;&#10;Description automatically generated">
            <a:extLst>
              <a:ext uri="{FF2B5EF4-FFF2-40B4-BE49-F238E27FC236}">
                <a16:creationId xmlns:a16="http://schemas.microsoft.com/office/drawing/2014/main" id="{A960839E-39DE-A02E-740C-B68047D06635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3276455" y="43572"/>
            <a:ext cx="5648430" cy="6843091"/>
          </a:xfrm>
          <a:custGeom>
            <a:avLst/>
            <a:gdLst>
              <a:gd name="connsiteX0" fmla="*/ 988574 w 5648430"/>
              <a:gd name="connsiteY0" fmla="*/ 0 h 6843091"/>
              <a:gd name="connsiteX1" fmla="*/ 5648430 w 5648430"/>
              <a:gd name="connsiteY1" fmla="*/ 0 h 6843091"/>
              <a:gd name="connsiteX2" fmla="*/ 5648430 w 5648430"/>
              <a:gd name="connsiteY2" fmla="*/ 6843091 h 6843091"/>
              <a:gd name="connsiteX3" fmla="*/ 979018 w 5648430"/>
              <a:gd name="connsiteY3" fmla="*/ 6843091 h 6843091"/>
              <a:gd name="connsiteX4" fmla="*/ 933283 w 5648430"/>
              <a:gd name="connsiteY4" fmla="*/ 6771754 h 6843091"/>
              <a:gd name="connsiteX5" fmla="*/ 0 w 5648430"/>
              <a:gd name="connsiteY5" fmla="*/ 3428999 h 6843091"/>
              <a:gd name="connsiteX6" fmla="*/ 933283 w 5648430"/>
              <a:gd name="connsiteY6" fmla="*/ 86244 h 6843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48430" h="6843091">
                <a:moveTo>
                  <a:pt x="988574" y="0"/>
                </a:moveTo>
                <a:lnTo>
                  <a:pt x="5648430" y="0"/>
                </a:lnTo>
                <a:lnTo>
                  <a:pt x="5648430" y="6843091"/>
                </a:lnTo>
                <a:lnTo>
                  <a:pt x="979018" y="6843091"/>
                </a:lnTo>
                <a:lnTo>
                  <a:pt x="933283" y="6771754"/>
                </a:lnTo>
                <a:cubicBezTo>
                  <a:pt x="341045" y="5797060"/>
                  <a:pt x="0" y="4652858"/>
                  <a:pt x="0" y="3428999"/>
                </a:cubicBezTo>
                <a:cubicBezTo>
                  <a:pt x="0" y="2205141"/>
                  <a:pt x="341045" y="1060938"/>
                  <a:pt x="933283" y="8624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4519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0A7A5C7-0EDE-C464-6BB7-113C6ECD770F}"/>
              </a:ext>
            </a:extLst>
          </p:cNvPr>
          <p:cNvSpPr/>
          <p:nvPr/>
        </p:nvSpPr>
        <p:spPr>
          <a:xfrm>
            <a:off x="6096000" y="1"/>
            <a:ext cx="5648431" cy="6858000"/>
          </a:xfrm>
          <a:custGeom>
            <a:avLst/>
            <a:gdLst>
              <a:gd name="connsiteX0" fmla="*/ 988574 w 5648431"/>
              <a:gd name="connsiteY0" fmla="*/ 0 h 6858000"/>
              <a:gd name="connsiteX1" fmla="*/ 5648431 w 5648431"/>
              <a:gd name="connsiteY1" fmla="*/ 0 h 6858000"/>
              <a:gd name="connsiteX2" fmla="*/ 5648431 w 5648431"/>
              <a:gd name="connsiteY2" fmla="*/ 6858000 h 6858000"/>
              <a:gd name="connsiteX3" fmla="*/ 988576 w 5648431"/>
              <a:gd name="connsiteY3" fmla="*/ 6858000 h 6858000"/>
              <a:gd name="connsiteX4" fmla="*/ 933283 w 5648431"/>
              <a:gd name="connsiteY4" fmla="*/ 6771754 h 6858000"/>
              <a:gd name="connsiteX5" fmla="*/ 0 w 5648431"/>
              <a:gd name="connsiteY5" fmla="*/ 3428999 h 6858000"/>
              <a:gd name="connsiteX6" fmla="*/ 933283 w 5648431"/>
              <a:gd name="connsiteY6" fmla="*/ 862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48431" h="6858000">
                <a:moveTo>
                  <a:pt x="988574" y="0"/>
                </a:moveTo>
                <a:lnTo>
                  <a:pt x="5648431" y="0"/>
                </a:lnTo>
                <a:lnTo>
                  <a:pt x="5648431" y="6858000"/>
                </a:lnTo>
                <a:lnTo>
                  <a:pt x="988576" y="6858000"/>
                </a:lnTo>
                <a:lnTo>
                  <a:pt x="933283" y="6771754"/>
                </a:lnTo>
                <a:cubicBezTo>
                  <a:pt x="341045" y="5797060"/>
                  <a:pt x="0" y="4652858"/>
                  <a:pt x="0" y="3428999"/>
                </a:cubicBezTo>
                <a:cubicBezTo>
                  <a:pt x="0" y="2205141"/>
                  <a:pt x="341045" y="1060938"/>
                  <a:pt x="933283" y="8624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0AF3196-2A57-674F-C0B2-B7C741BD7B35}"/>
              </a:ext>
            </a:extLst>
          </p:cNvPr>
          <p:cNvSpPr txBox="1"/>
          <p:nvPr/>
        </p:nvSpPr>
        <p:spPr>
          <a:xfrm>
            <a:off x="1164716" y="3744865"/>
            <a:ext cx="5378854" cy="154388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300" b="1" dirty="0"/>
              <a:t>Exploratory Data Analysis (EDA)</a:t>
            </a:r>
            <a:endParaRPr lang="en-ID" sz="3300" b="1" dirty="0"/>
          </a:p>
        </p:txBody>
      </p:sp>
      <p:pic>
        <p:nvPicPr>
          <p:cNvPr id="15" name="Picture Placeholder 14" descr="A coffee shop with tables and chairs&#10;&#10;Description automatically generated">
            <a:extLst>
              <a:ext uri="{FF2B5EF4-FFF2-40B4-BE49-F238E27FC236}">
                <a16:creationId xmlns:a16="http://schemas.microsoft.com/office/drawing/2014/main" id="{76ABA101-820A-98A7-9751-B177CDB00F2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99B91BAF-EE7E-09F8-5F3D-F7513278D37F}"/>
              </a:ext>
            </a:extLst>
          </p:cNvPr>
          <p:cNvSpPr>
            <a:spLocks noChangeAspect="1"/>
          </p:cNvSpPr>
          <p:nvPr/>
        </p:nvSpPr>
        <p:spPr>
          <a:xfrm>
            <a:off x="2242400" y="1908703"/>
            <a:ext cx="1611743" cy="1612925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127000" dist="63500" dir="8100000" algn="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2606F75-E5D4-EA14-1B08-C1D411592761}"/>
              </a:ext>
            </a:extLst>
          </p:cNvPr>
          <p:cNvSpPr/>
          <p:nvPr/>
        </p:nvSpPr>
        <p:spPr>
          <a:xfrm>
            <a:off x="0" y="7266492"/>
            <a:ext cx="12192000" cy="5317684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3282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DE191-BAA0-2BD4-1AF3-4983C058EC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5B40C0D-9171-2943-FDE6-0F6E6D56C346}"/>
              </a:ext>
            </a:extLst>
          </p:cNvPr>
          <p:cNvSpPr/>
          <p:nvPr/>
        </p:nvSpPr>
        <p:spPr>
          <a:xfrm>
            <a:off x="0" y="2001065"/>
            <a:ext cx="12192000" cy="5317684"/>
          </a:xfrm>
          <a:custGeom>
            <a:avLst/>
            <a:gdLst>
              <a:gd name="connsiteX0" fmla="*/ 5866617 w 12192000"/>
              <a:gd name="connsiteY0" fmla="*/ 0 h 5317684"/>
              <a:gd name="connsiteX1" fmla="*/ 12171311 w 12192000"/>
              <a:gd name="connsiteY1" fmla="*/ 2611490 h 5317684"/>
              <a:gd name="connsiteX2" fmla="*/ 12192000 w 12192000"/>
              <a:gd name="connsiteY2" fmla="*/ 2633190 h 5317684"/>
              <a:gd name="connsiteX3" fmla="*/ 12192000 w 12192000"/>
              <a:gd name="connsiteY3" fmla="*/ 5317684 h 5317684"/>
              <a:gd name="connsiteX4" fmla="*/ 0 w 12192000"/>
              <a:gd name="connsiteY4" fmla="*/ 5317684 h 5317684"/>
              <a:gd name="connsiteX5" fmla="*/ 0 w 12192000"/>
              <a:gd name="connsiteY5" fmla="*/ 2205020 h 5317684"/>
              <a:gd name="connsiteX6" fmla="*/ 195096 w 12192000"/>
              <a:gd name="connsiteY6" fmla="*/ 2036023 h 5317684"/>
              <a:gd name="connsiteX7" fmla="*/ 5866617 w 12192000"/>
              <a:gd name="connsiteY7" fmla="*/ 0 h 531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17684">
                <a:moveTo>
                  <a:pt x="5866617" y="0"/>
                </a:moveTo>
                <a:cubicBezTo>
                  <a:pt x="8328753" y="0"/>
                  <a:pt x="10557799" y="997978"/>
                  <a:pt x="12171311" y="2611490"/>
                </a:cubicBezTo>
                <a:lnTo>
                  <a:pt x="12192000" y="2633190"/>
                </a:lnTo>
                <a:lnTo>
                  <a:pt x="12192000" y="5317684"/>
                </a:lnTo>
                <a:lnTo>
                  <a:pt x="0" y="5317684"/>
                </a:lnTo>
                <a:lnTo>
                  <a:pt x="0" y="2205020"/>
                </a:lnTo>
                <a:lnTo>
                  <a:pt x="195096" y="2036023"/>
                </a:lnTo>
                <a:cubicBezTo>
                  <a:pt x="1736339" y="764077"/>
                  <a:pt x="3712248" y="0"/>
                  <a:pt x="586661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01D11F0-6E0E-A990-027B-9418F87E923C}"/>
              </a:ext>
            </a:extLst>
          </p:cNvPr>
          <p:cNvSpPr>
            <a:spLocks noChangeAspect="1"/>
          </p:cNvSpPr>
          <p:nvPr/>
        </p:nvSpPr>
        <p:spPr>
          <a:xfrm>
            <a:off x="2660703" y="2928767"/>
            <a:ext cx="1152000" cy="115284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127000" dist="127000" dir="8100000" sx="102000" sy="102000" algn="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33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A44D18-DD73-DA64-E0A8-0055170F71E4}"/>
              </a:ext>
            </a:extLst>
          </p:cNvPr>
          <p:cNvSpPr txBox="1"/>
          <p:nvPr/>
        </p:nvSpPr>
        <p:spPr>
          <a:xfrm>
            <a:off x="439417" y="322992"/>
            <a:ext cx="11017250" cy="7232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latin typeface="+mj-lt"/>
              </a:rPr>
              <a:t>EDA was divided into:</a:t>
            </a:r>
            <a:endParaRPr lang="en-ID" sz="41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F0953F-9763-A896-B58F-AA38866F230F}"/>
              </a:ext>
            </a:extLst>
          </p:cNvPr>
          <p:cNvSpPr txBox="1"/>
          <p:nvPr/>
        </p:nvSpPr>
        <p:spPr>
          <a:xfrm>
            <a:off x="1193262" y="4103157"/>
            <a:ext cx="4096592" cy="49244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b">
            <a:spAutoFit/>
          </a:bodyPr>
          <a:lstStyle/>
          <a:p>
            <a:pPr algn="ctr"/>
            <a:r>
              <a:rPr lang="en-US" sz="2600" dirty="0">
                <a:solidFill>
                  <a:schemeClr val="bg1"/>
                </a:solidFill>
                <a:latin typeface="+mj-lt"/>
              </a:rPr>
              <a:t>Univariate Analysis</a:t>
            </a:r>
            <a:endParaRPr lang="en-ID" sz="2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0F653A-9B18-4D73-24D5-7E6567F2AFB7}"/>
              </a:ext>
            </a:extLst>
          </p:cNvPr>
          <p:cNvSpPr txBox="1"/>
          <p:nvPr/>
        </p:nvSpPr>
        <p:spPr>
          <a:xfrm>
            <a:off x="3902940" y="5972315"/>
            <a:ext cx="4096592" cy="49244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b">
            <a:spAutoFit/>
          </a:bodyPr>
          <a:lstStyle/>
          <a:p>
            <a:pPr algn="ctr"/>
            <a:r>
              <a:rPr lang="en-US" sz="2600" dirty="0">
                <a:solidFill>
                  <a:schemeClr val="bg1"/>
                </a:solidFill>
                <a:latin typeface="+mj-lt"/>
              </a:rPr>
              <a:t>Multivariate Analysis</a:t>
            </a:r>
            <a:endParaRPr lang="en-ID" sz="2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451ABF1-BB57-E261-B4B6-45BD00E5285D}"/>
              </a:ext>
            </a:extLst>
          </p:cNvPr>
          <p:cNvSpPr>
            <a:spLocks noChangeAspect="1"/>
          </p:cNvSpPr>
          <p:nvPr/>
        </p:nvSpPr>
        <p:spPr>
          <a:xfrm>
            <a:off x="5372042" y="4739908"/>
            <a:ext cx="1152000" cy="115284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127000" dist="127000" dir="8100000" sx="102000" sy="102000" algn="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3300" b="1" dirty="0">
              <a:solidFill>
                <a:schemeClr val="bg1"/>
              </a:solidFill>
            </a:endParaRPr>
          </a:p>
        </p:txBody>
      </p:sp>
      <p:sp>
        <p:nvSpPr>
          <p:cNvPr id="15" name="Graphic 10">
            <a:extLst>
              <a:ext uri="{FF2B5EF4-FFF2-40B4-BE49-F238E27FC236}">
                <a16:creationId xmlns:a16="http://schemas.microsoft.com/office/drawing/2014/main" id="{DFE04C9D-67B6-ABDD-A8F8-17A2E3B9F216}"/>
              </a:ext>
            </a:extLst>
          </p:cNvPr>
          <p:cNvSpPr/>
          <p:nvPr/>
        </p:nvSpPr>
        <p:spPr>
          <a:xfrm>
            <a:off x="5709025" y="5046367"/>
            <a:ext cx="589282" cy="539926"/>
          </a:xfrm>
          <a:custGeom>
            <a:avLst/>
            <a:gdLst>
              <a:gd name="connsiteX0" fmla="*/ 341025 w 6209704"/>
              <a:gd name="connsiteY0" fmla="*/ 0 h 5689594"/>
              <a:gd name="connsiteX1" fmla="*/ 1123801 w 6209704"/>
              <a:gd name="connsiteY1" fmla="*/ 1375217 h 5689594"/>
              <a:gd name="connsiteX2" fmla="*/ 4037112 w 6209704"/>
              <a:gd name="connsiteY2" fmla="*/ 1375217 h 5689594"/>
              <a:gd name="connsiteX3" fmla="*/ 4037112 w 6209704"/>
              <a:gd name="connsiteY3" fmla="*/ 436930 h 5689594"/>
              <a:gd name="connsiteX4" fmla="*/ 714732 w 6209704"/>
              <a:gd name="connsiteY4" fmla="*/ 1616318 h 5689594"/>
              <a:gd name="connsiteX5" fmla="*/ 714732 w 6209704"/>
              <a:gd name="connsiteY5" fmla="*/ 1878851 h 5689594"/>
              <a:gd name="connsiteX6" fmla="*/ 4157663 w 6209704"/>
              <a:gd name="connsiteY6" fmla="*/ 1878851 h 5689594"/>
              <a:gd name="connsiteX7" fmla="*/ 5539978 w 6209704"/>
              <a:gd name="connsiteY7" fmla="*/ 2740119 h 5689594"/>
              <a:gd name="connsiteX8" fmla="*/ 5940475 w 6209704"/>
              <a:gd name="connsiteY8" fmla="*/ 4020636 h 5689594"/>
              <a:gd name="connsiteX9" fmla="*/ 6209705 w 6209704"/>
              <a:gd name="connsiteY9" fmla="*/ 4020636 h 5689594"/>
              <a:gd name="connsiteX10" fmla="*/ 5711428 w 6209704"/>
              <a:gd name="connsiteY10" fmla="*/ 2523128 h 5689594"/>
              <a:gd name="connsiteX11" fmla="*/ 4398764 w 6209704"/>
              <a:gd name="connsiteY11" fmla="*/ 1616318 h 5689594"/>
              <a:gd name="connsiteX12" fmla="*/ 892746 w 6209704"/>
              <a:gd name="connsiteY12" fmla="*/ 2119952 h 5689594"/>
              <a:gd name="connsiteX13" fmla="*/ 693569 w 6209704"/>
              <a:gd name="connsiteY13" fmla="*/ 2503036 h 5689594"/>
              <a:gd name="connsiteX14" fmla="*/ 381476 w 6209704"/>
              <a:gd name="connsiteY14" fmla="*/ 3345552 h 5689594"/>
              <a:gd name="connsiteX15" fmla="*/ 0 w 6209704"/>
              <a:gd name="connsiteY15" fmla="*/ 5326603 h 5689594"/>
              <a:gd name="connsiteX16" fmla="*/ 114389 w 6209704"/>
              <a:gd name="connsiteY16" fmla="*/ 5574402 h 5689594"/>
              <a:gd name="connsiteX17" fmla="*/ 355357 w 6209704"/>
              <a:gd name="connsiteY17" fmla="*/ 5689595 h 5689594"/>
              <a:gd name="connsiteX18" fmla="*/ 4639866 w 6209704"/>
              <a:gd name="connsiteY18" fmla="*/ 5689595 h 5689594"/>
              <a:gd name="connsiteX19" fmla="*/ 4879628 w 6209704"/>
              <a:gd name="connsiteY19" fmla="*/ 5574402 h 5689594"/>
              <a:gd name="connsiteX20" fmla="*/ 4994821 w 6209704"/>
              <a:gd name="connsiteY20" fmla="*/ 5326603 h 5689594"/>
              <a:gd name="connsiteX21" fmla="*/ 4611737 w 6209704"/>
              <a:gd name="connsiteY21" fmla="*/ 3345552 h 5689594"/>
              <a:gd name="connsiteX22" fmla="*/ 4298305 w 6209704"/>
              <a:gd name="connsiteY22" fmla="*/ 2503036 h 5689594"/>
              <a:gd name="connsiteX23" fmla="*/ 4097387 w 6209704"/>
              <a:gd name="connsiteY23" fmla="*/ 2119952 h 5689594"/>
              <a:gd name="connsiteX24" fmla="*/ 546631 w 6209704"/>
              <a:gd name="connsiteY24" fmla="*/ 3904104 h 5689594"/>
              <a:gd name="connsiteX25" fmla="*/ 4438948 w 6209704"/>
              <a:gd name="connsiteY25" fmla="*/ 3904104 h 5689594"/>
              <a:gd name="connsiteX26" fmla="*/ 4610398 w 6209704"/>
              <a:gd name="connsiteY26" fmla="*/ 5033263 h 5689594"/>
              <a:gd name="connsiteX27" fmla="*/ 4219278 w 6209704"/>
              <a:gd name="connsiteY27" fmla="*/ 5412329 h 5689594"/>
              <a:gd name="connsiteX28" fmla="*/ 761345 w 6209704"/>
              <a:gd name="connsiteY28" fmla="*/ 5412329 h 5689594"/>
              <a:gd name="connsiteX29" fmla="*/ 376520 w 6209704"/>
              <a:gd name="connsiteY29" fmla="*/ 5033263 h 5689594"/>
              <a:gd name="connsiteX30" fmla="*/ 546631 w 6209704"/>
              <a:gd name="connsiteY30" fmla="*/ 3904104 h 5689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209704" h="5689594">
                <a:moveTo>
                  <a:pt x="341025" y="0"/>
                </a:moveTo>
                <a:lnTo>
                  <a:pt x="1123801" y="1375217"/>
                </a:lnTo>
                <a:lnTo>
                  <a:pt x="4037112" y="1375217"/>
                </a:lnTo>
                <a:lnTo>
                  <a:pt x="4037112" y="436930"/>
                </a:lnTo>
                <a:close/>
                <a:moveTo>
                  <a:pt x="714732" y="1616318"/>
                </a:moveTo>
                <a:lnTo>
                  <a:pt x="714732" y="1878851"/>
                </a:lnTo>
                <a:lnTo>
                  <a:pt x="4157663" y="1878851"/>
                </a:lnTo>
                <a:cubicBezTo>
                  <a:pt x="4800600" y="1878851"/>
                  <a:pt x="5258693" y="2271311"/>
                  <a:pt x="5539978" y="2740119"/>
                </a:cubicBezTo>
                <a:cubicBezTo>
                  <a:pt x="5794474" y="3162047"/>
                  <a:pt x="5917704" y="3646929"/>
                  <a:pt x="5940475" y="4020636"/>
                </a:cubicBezTo>
                <a:lnTo>
                  <a:pt x="6209705" y="4020636"/>
                </a:lnTo>
                <a:cubicBezTo>
                  <a:pt x="6181577" y="3581296"/>
                  <a:pt x="6006108" y="2999973"/>
                  <a:pt x="5711428" y="2523128"/>
                </a:cubicBezTo>
                <a:cubicBezTo>
                  <a:pt x="5388620" y="2002081"/>
                  <a:pt x="4937224" y="1616318"/>
                  <a:pt x="4398764" y="1616318"/>
                </a:cubicBezTo>
                <a:close/>
                <a:moveTo>
                  <a:pt x="892746" y="2119952"/>
                </a:moveTo>
                <a:cubicBezTo>
                  <a:pt x="850553" y="2182907"/>
                  <a:pt x="772195" y="2322210"/>
                  <a:pt x="693569" y="2503036"/>
                </a:cubicBezTo>
                <a:cubicBezTo>
                  <a:pt x="595253" y="2729404"/>
                  <a:pt x="484614" y="3022744"/>
                  <a:pt x="381476" y="3345552"/>
                </a:cubicBezTo>
                <a:cubicBezTo>
                  <a:pt x="175334" y="3992508"/>
                  <a:pt x="0" y="4758675"/>
                  <a:pt x="0" y="5326603"/>
                </a:cubicBezTo>
                <a:cubicBezTo>
                  <a:pt x="0" y="5406971"/>
                  <a:pt x="43800" y="5502072"/>
                  <a:pt x="114389" y="5574402"/>
                </a:cubicBezTo>
                <a:cubicBezTo>
                  <a:pt x="184978" y="5645393"/>
                  <a:pt x="277803" y="5689595"/>
                  <a:pt x="355357" y="5689595"/>
                </a:cubicBezTo>
                <a:lnTo>
                  <a:pt x="4639866" y="5689595"/>
                </a:lnTo>
                <a:cubicBezTo>
                  <a:pt x="4714875" y="5689595"/>
                  <a:pt x="4808637" y="5645393"/>
                  <a:pt x="4879628" y="5574402"/>
                </a:cubicBezTo>
                <a:cubicBezTo>
                  <a:pt x="4950619" y="5502072"/>
                  <a:pt x="4994821" y="5406971"/>
                  <a:pt x="4994821" y="5326603"/>
                </a:cubicBezTo>
                <a:cubicBezTo>
                  <a:pt x="4994821" y="4758675"/>
                  <a:pt x="4819353" y="3992508"/>
                  <a:pt x="4611737" y="3345552"/>
                </a:cubicBezTo>
                <a:cubicBezTo>
                  <a:pt x="4508599" y="3022744"/>
                  <a:pt x="4397425" y="2729404"/>
                  <a:pt x="4298305" y="2503036"/>
                </a:cubicBezTo>
                <a:cubicBezTo>
                  <a:pt x="4219278" y="2322210"/>
                  <a:pt x="4140250" y="2182907"/>
                  <a:pt x="4097387" y="2119952"/>
                </a:cubicBezTo>
                <a:close/>
                <a:moveTo>
                  <a:pt x="546631" y="3904104"/>
                </a:moveTo>
                <a:lnTo>
                  <a:pt x="4438948" y="3904104"/>
                </a:lnTo>
                <a:cubicBezTo>
                  <a:pt x="4539407" y="4293885"/>
                  <a:pt x="4610398" y="4703758"/>
                  <a:pt x="4610398" y="5033263"/>
                </a:cubicBezTo>
                <a:cubicBezTo>
                  <a:pt x="4610398" y="5218108"/>
                  <a:pt x="4414838" y="5412329"/>
                  <a:pt x="4219278" y="5412329"/>
                </a:cubicBezTo>
                <a:lnTo>
                  <a:pt x="761345" y="5412329"/>
                </a:lnTo>
                <a:cubicBezTo>
                  <a:pt x="569937" y="5412329"/>
                  <a:pt x="376520" y="5218108"/>
                  <a:pt x="376520" y="5033263"/>
                </a:cubicBezTo>
                <a:cubicBezTo>
                  <a:pt x="376520" y="4703758"/>
                  <a:pt x="446708" y="4293885"/>
                  <a:pt x="546631" y="3904104"/>
                </a:cubicBezTo>
                <a:close/>
              </a:path>
            </a:pathLst>
          </a:custGeom>
          <a:solidFill>
            <a:schemeClr val="tx1"/>
          </a:solidFill>
          <a:ln w="1339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5133F0D-86D8-CFEF-D373-C072AEA7FE1C}"/>
              </a:ext>
            </a:extLst>
          </p:cNvPr>
          <p:cNvSpPr>
            <a:spLocks noChangeAspect="1"/>
          </p:cNvSpPr>
          <p:nvPr/>
        </p:nvSpPr>
        <p:spPr>
          <a:xfrm>
            <a:off x="7922668" y="3058537"/>
            <a:ext cx="1152000" cy="115284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127000" dist="127000" dir="8100000" sx="102000" sy="102000" algn="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33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B0870F-914B-9E21-D9EC-AA0B5D1DE04B}"/>
              </a:ext>
            </a:extLst>
          </p:cNvPr>
          <p:cNvSpPr txBox="1"/>
          <p:nvPr/>
        </p:nvSpPr>
        <p:spPr>
          <a:xfrm>
            <a:off x="6450372" y="4164860"/>
            <a:ext cx="4096592" cy="49244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b">
            <a:spAutoFit/>
          </a:bodyPr>
          <a:lstStyle/>
          <a:p>
            <a:pPr algn="ctr"/>
            <a:r>
              <a:rPr lang="en-US" sz="2600" dirty="0">
                <a:solidFill>
                  <a:schemeClr val="bg1"/>
                </a:solidFill>
                <a:latin typeface="+mj-lt"/>
              </a:rPr>
              <a:t>Bivariate Analysis</a:t>
            </a:r>
            <a:endParaRPr lang="en-ID" sz="2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1CC7E15D-26F0-00E8-0EEB-B8A7127C375F}"/>
              </a:ext>
            </a:extLst>
          </p:cNvPr>
          <p:cNvSpPr/>
          <p:nvPr/>
        </p:nvSpPr>
        <p:spPr>
          <a:xfrm>
            <a:off x="8285549" y="3385150"/>
            <a:ext cx="426238" cy="532798"/>
          </a:xfrm>
          <a:custGeom>
            <a:avLst/>
            <a:gdLst>
              <a:gd name="connsiteX0" fmla="*/ 0 w 4572000"/>
              <a:gd name="connsiteY0" fmla="*/ 1143000 h 5715000"/>
              <a:gd name="connsiteX1" fmla="*/ 285750 w 4572000"/>
              <a:gd name="connsiteY1" fmla="*/ 857250 h 5715000"/>
              <a:gd name="connsiteX2" fmla="*/ 666655 w 4572000"/>
              <a:gd name="connsiteY2" fmla="*/ 857250 h 5715000"/>
              <a:gd name="connsiteX3" fmla="*/ 792099 w 4572000"/>
              <a:gd name="connsiteY3" fmla="*/ 481203 h 5715000"/>
              <a:gd name="connsiteX4" fmla="*/ 1063276 w 4572000"/>
              <a:gd name="connsiteY4" fmla="*/ 285750 h 5715000"/>
              <a:gd name="connsiteX5" fmla="*/ 2571750 w 4572000"/>
              <a:gd name="connsiteY5" fmla="*/ 285750 h 5715000"/>
              <a:gd name="connsiteX6" fmla="*/ 2857500 w 4572000"/>
              <a:gd name="connsiteY6" fmla="*/ 0 h 5715000"/>
              <a:gd name="connsiteX7" fmla="*/ 3143250 w 4572000"/>
              <a:gd name="connsiteY7" fmla="*/ 0 h 5715000"/>
              <a:gd name="connsiteX8" fmla="*/ 3429000 w 4572000"/>
              <a:gd name="connsiteY8" fmla="*/ 285750 h 5715000"/>
              <a:gd name="connsiteX9" fmla="*/ 3508724 w 4572000"/>
              <a:gd name="connsiteY9" fmla="*/ 285750 h 5715000"/>
              <a:gd name="connsiteX10" fmla="*/ 3779901 w 4572000"/>
              <a:gd name="connsiteY10" fmla="*/ 481203 h 5715000"/>
              <a:gd name="connsiteX11" fmla="*/ 3905345 w 4572000"/>
              <a:gd name="connsiteY11" fmla="*/ 857250 h 5715000"/>
              <a:gd name="connsiteX12" fmla="*/ 4286250 w 4572000"/>
              <a:gd name="connsiteY12" fmla="*/ 857250 h 5715000"/>
              <a:gd name="connsiteX13" fmla="*/ 4572000 w 4572000"/>
              <a:gd name="connsiteY13" fmla="*/ 1143000 h 5715000"/>
              <a:gd name="connsiteX14" fmla="*/ 4286250 w 4572000"/>
              <a:gd name="connsiteY14" fmla="*/ 1428750 h 5715000"/>
              <a:gd name="connsiteX15" fmla="*/ 285750 w 4572000"/>
              <a:gd name="connsiteY15" fmla="*/ 1428750 h 5715000"/>
              <a:gd name="connsiteX16" fmla="*/ 0 w 4572000"/>
              <a:gd name="connsiteY16" fmla="*/ 1143000 h 5715000"/>
              <a:gd name="connsiteX17" fmla="*/ 3183827 w 4572000"/>
              <a:gd name="connsiteY17" fmla="*/ 5715000 h 5715000"/>
              <a:gd name="connsiteX18" fmla="*/ 1388174 w 4572000"/>
              <a:gd name="connsiteY18" fmla="*/ 5715000 h 5715000"/>
              <a:gd name="connsiteX19" fmla="*/ 1105853 w 4572000"/>
              <a:gd name="connsiteY19" fmla="*/ 5472684 h 5715000"/>
              <a:gd name="connsiteX20" fmla="*/ 571500 w 4572000"/>
              <a:gd name="connsiteY20" fmla="*/ 2000250 h 5715000"/>
              <a:gd name="connsiteX21" fmla="*/ 4000500 w 4572000"/>
              <a:gd name="connsiteY21" fmla="*/ 2000250 h 5715000"/>
              <a:gd name="connsiteX22" fmla="*/ 3466147 w 4572000"/>
              <a:gd name="connsiteY22" fmla="*/ 5472684 h 5715000"/>
              <a:gd name="connsiteX23" fmla="*/ 3183827 w 4572000"/>
              <a:gd name="connsiteY23" fmla="*/ 5715000 h 5715000"/>
              <a:gd name="connsiteX24" fmla="*/ 2857500 w 4572000"/>
              <a:gd name="connsiteY24" fmla="*/ 3857625 h 5715000"/>
              <a:gd name="connsiteX25" fmla="*/ 2286000 w 4572000"/>
              <a:gd name="connsiteY25" fmla="*/ 3286125 h 5715000"/>
              <a:gd name="connsiteX26" fmla="*/ 1714500 w 4572000"/>
              <a:gd name="connsiteY26" fmla="*/ 3857625 h 5715000"/>
              <a:gd name="connsiteX27" fmla="*/ 2286000 w 4572000"/>
              <a:gd name="connsiteY27" fmla="*/ 4429125 h 5715000"/>
              <a:gd name="connsiteX28" fmla="*/ 2857500 w 4572000"/>
              <a:gd name="connsiteY28" fmla="*/ 3857625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572000" h="5715000">
                <a:moveTo>
                  <a:pt x="0" y="1143000"/>
                </a:moveTo>
                <a:cubicBezTo>
                  <a:pt x="0" y="985186"/>
                  <a:pt x="127936" y="857250"/>
                  <a:pt x="285750" y="857250"/>
                </a:cubicBezTo>
                <a:lnTo>
                  <a:pt x="666655" y="857250"/>
                </a:lnTo>
                <a:lnTo>
                  <a:pt x="792099" y="481203"/>
                </a:lnTo>
                <a:cubicBezTo>
                  <a:pt x="830981" y="364463"/>
                  <a:pt x="940229" y="285721"/>
                  <a:pt x="1063276" y="285750"/>
                </a:cubicBezTo>
                <a:lnTo>
                  <a:pt x="2571750" y="285750"/>
                </a:lnTo>
                <a:cubicBezTo>
                  <a:pt x="2571750" y="127936"/>
                  <a:pt x="2699680" y="0"/>
                  <a:pt x="2857500" y="0"/>
                </a:cubicBezTo>
                <a:lnTo>
                  <a:pt x="3143250" y="0"/>
                </a:lnTo>
                <a:cubicBezTo>
                  <a:pt x="3301070" y="0"/>
                  <a:pt x="3429000" y="127936"/>
                  <a:pt x="3429000" y="285750"/>
                </a:cubicBezTo>
                <a:lnTo>
                  <a:pt x="3508724" y="285750"/>
                </a:lnTo>
                <a:cubicBezTo>
                  <a:pt x="3631768" y="285721"/>
                  <a:pt x="3741011" y="364463"/>
                  <a:pt x="3779901" y="481203"/>
                </a:cubicBezTo>
                <a:lnTo>
                  <a:pt x="3905345" y="857250"/>
                </a:lnTo>
                <a:lnTo>
                  <a:pt x="4286250" y="857250"/>
                </a:lnTo>
                <a:cubicBezTo>
                  <a:pt x="4444070" y="857250"/>
                  <a:pt x="4572000" y="985186"/>
                  <a:pt x="4572000" y="1143000"/>
                </a:cubicBezTo>
                <a:cubicBezTo>
                  <a:pt x="4572000" y="1300814"/>
                  <a:pt x="4444070" y="1428750"/>
                  <a:pt x="4286250" y="1428750"/>
                </a:cubicBezTo>
                <a:lnTo>
                  <a:pt x="285750" y="1428750"/>
                </a:lnTo>
                <a:cubicBezTo>
                  <a:pt x="127936" y="1428750"/>
                  <a:pt x="0" y="1300814"/>
                  <a:pt x="0" y="1143000"/>
                </a:cubicBezTo>
                <a:close/>
                <a:moveTo>
                  <a:pt x="3183827" y="5715000"/>
                </a:moveTo>
                <a:lnTo>
                  <a:pt x="1388174" y="5715000"/>
                </a:lnTo>
                <a:cubicBezTo>
                  <a:pt x="1247170" y="5714943"/>
                  <a:pt x="1127284" y="5612045"/>
                  <a:pt x="1105853" y="5472684"/>
                </a:cubicBezTo>
                <a:lnTo>
                  <a:pt x="571500" y="2000250"/>
                </a:lnTo>
                <a:lnTo>
                  <a:pt x="4000500" y="2000250"/>
                </a:lnTo>
                <a:lnTo>
                  <a:pt x="3466147" y="5472684"/>
                </a:lnTo>
                <a:cubicBezTo>
                  <a:pt x="3444716" y="5612045"/>
                  <a:pt x="3324816" y="5714943"/>
                  <a:pt x="3183827" y="5715000"/>
                </a:cubicBezTo>
                <a:close/>
                <a:moveTo>
                  <a:pt x="2857500" y="3857625"/>
                </a:moveTo>
                <a:cubicBezTo>
                  <a:pt x="2857500" y="3541986"/>
                  <a:pt x="2601640" y="3286125"/>
                  <a:pt x="2286000" y="3286125"/>
                </a:cubicBezTo>
                <a:cubicBezTo>
                  <a:pt x="1970361" y="3286125"/>
                  <a:pt x="1714500" y="3541986"/>
                  <a:pt x="1714500" y="3857625"/>
                </a:cubicBezTo>
                <a:cubicBezTo>
                  <a:pt x="1714500" y="4173265"/>
                  <a:pt x="1970361" y="4429125"/>
                  <a:pt x="2286000" y="4429125"/>
                </a:cubicBezTo>
                <a:cubicBezTo>
                  <a:pt x="2601640" y="4429125"/>
                  <a:pt x="2857500" y="4173265"/>
                  <a:pt x="2857500" y="3857625"/>
                </a:cubicBezTo>
                <a:close/>
              </a:path>
            </a:pathLst>
          </a:custGeom>
          <a:solidFill>
            <a:schemeClr val="tx1"/>
          </a:solidFill>
          <a:ln w="285750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grpSp>
        <p:nvGrpSpPr>
          <p:cNvPr id="20" name="Graphic 42">
            <a:extLst>
              <a:ext uri="{FF2B5EF4-FFF2-40B4-BE49-F238E27FC236}">
                <a16:creationId xmlns:a16="http://schemas.microsoft.com/office/drawing/2014/main" id="{8E726DBB-7722-B5DC-CE9D-FDFBE748FB90}"/>
              </a:ext>
            </a:extLst>
          </p:cNvPr>
          <p:cNvGrpSpPr>
            <a:grpSpLocks noChangeAspect="1"/>
          </p:cNvGrpSpPr>
          <p:nvPr/>
        </p:nvGrpSpPr>
        <p:grpSpPr>
          <a:xfrm>
            <a:off x="2948703" y="3207030"/>
            <a:ext cx="576000" cy="628360"/>
            <a:chOff x="3860796" y="990600"/>
            <a:chExt cx="4470396" cy="4876800"/>
          </a:xfrm>
          <a:solidFill>
            <a:schemeClr val="tx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811D9DF-7A9D-67F2-97A1-2DEFEE33D052}"/>
                </a:ext>
              </a:extLst>
            </p:cNvPr>
            <p:cNvSpPr/>
            <p:nvPr/>
          </p:nvSpPr>
          <p:spPr>
            <a:xfrm>
              <a:off x="3860796" y="990600"/>
              <a:ext cx="4470396" cy="4876800"/>
            </a:xfrm>
            <a:custGeom>
              <a:avLst/>
              <a:gdLst>
                <a:gd name="connsiteX0" fmla="*/ 4436269 w 4470396"/>
                <a:gd name="connsiteY0" fmla="*/ 903227 h 4876800"/>
                <a:gd name="connsiteX1" fmla="*/ 4064003 w 4470396"/>
                <a:gd name="connsiteY1" fmla="*/ 344834 h 4876800"/>
                <a:gd name="connsiteX2" fmla="*/ 4064003 w 4470396"/>
                <a:gd name="connsiteY2" fmla="*/ 203197 h 4876800"/>
                <a:gd name="connsiteX3" fmla="*/ 3860806 w 4470396"/>
                <a:gd name="connsiteY3" fmla="*/ 0 h 4876800"/>
                <a:gd name="connsiteX4" fmla="*/ 609600 w 4470396"/>
                <a:gd name="connsiteY4" fmla="*/ 0 h 4876800"/>
                <a:gd name="connsiteX5" fmla="*/ 406403 w 4470396"/>
                <a:gd name="connsiteY5" fmla="*/ 203197 h 4876800"/>
                <a:gd name="connsiteX6" fmla="*/ 406403 w 4470396"/>
                <a:gd name="connsiteY6" fmla="*/ 344824 h 4876800"/>
                <a:gd name="connsiteX7" fmla="*/ 34138 w 4470396"/>
                <a:gd name="connsiteY7" fmla="*/ 903227 h 4876800"/>
                <a:gd name="connsiteX8" fmla="*/ 0 w 4470396"/>
                <a:gd name="connsiteY8" fmla="*/ 1016003 h 4876800"/>
                <a:gd name="connsiteX9" fmla="*/ 0 w 4470396"/>
                <a:gd name="connsiteY9" fmla="*/ 1422406 h 4876800"/>
                <a:gd name="connsiteX10" fmla="*/ 203197 w 4470396"/>
                <a:gd name="connsiteY10" fmla="*/ 1873510 h 4876800"/>
                <a:gd name="connsiteX11" fmla="*/ 203197 w 4470396"/>
                <a:gd name="connsiteY11" fmla="*/ 4673603 h 4876800"/>
                <a:gd name="connsiteX12" fmla="*/ 406403 w 4470396"/>
                <a:gd name="connsiteY12" fmla="*/ 4876800 h 4876800"/>
                <a:gd name="connsiteX13" fmla="*/ 1016003 w 4470396"/>
                <a:gd name="connsiteY13" fmla="*/ 4876800 h 4876800"/>
                <a:gd name="connsiteX14" fmla="*/ 1016003 w 4470396"/>
                <a:gd name="connsiteY14" fmla="*/ 2844803 h 4876800"/>
                <a:gd name="connsiteX15" fmla="*/ 1219200 w 4470396"/>
                <a:gd name="connsiteY15" fmla="*/ 2641607 h 4876800"/>
                <a:gd name="connsiteX16" fmla="*/ 2235203 w 4470396"/>
                <a:gd name="connsiteY16" fmla="*/ 2641607 h 4876800"/>
                <a:gd name="connsiteX17" fmla="*/ 2438400 w 4470396"/>
                <a:gd name="connsiteY17" fmla="*/ 2844803 h 4876800"/>
                <a:gd name="connsiteX18" fmla="*/ 2438400 w 4470396"/>
                <a:gd name="connsiteY18" fmla="*/ 4876800 h 4876800"/>
                <a:gd name="connsiteX19" fmla="*/ 4064003 w 4470396"/>
                <a:gd name="connsiteY19" fmla="*/ 4876800 h 4876800"/>
                <a:gd name="connsiteX20" fmla="*/ 4267200 w 4470396"/>
                <a:gd name="connsiteY20" fmla="*/ 4673603 h 4876800"/>
                <a:gd name="connsiteX21" fmla="*/ 4267200 w 4470396"/>
                <a:gd name="connsiteY21" fmla="*/ 1873501 h 4876800"/>
                <a:gd name="connsiteX22" fmla="*/ 4470397 w 4470396"/>
                <a:gd name="connsiteY22" fmla="*/ 1422397 h 4876800"/>
                <a:gd name="connsiteX23" fmla="*/ 4470397 w 4470396"/>
                <a:gd name="connsiteY23" fmla="*/ 1015994 h 4876800"/>
                <a:gd name="connsiteX24" fmla="*/ 4436269 w 4470396"/>
                <a:gd name="connsiteY24" fmla="*/ 903227 h 4876800"/>
                <a:gd name="connsiteX25" fmla="*/ 4064003 w 4470396"/>
                <a:gd name="connsiteY25" fmla="*/ 1422397 h 4876800"/>
                <a:gd name="connsiteX26" fmla="*/ 3955495 w 4470396"/>
                <a:gd name="connsiteY26" fmla="*/ 1599181 h 4876800"/>
                <a:gd name="connsiteX27" fmla="*/ 3920547 w 4470396"/>
                <a:gd name="connsiteY27" fmla="*/ 1613611 h 4876800"/>
                <a:gd name="connsiteX28" fmla="*/ 3877875 w 4470396"/>
                <a:gd name="connsiteY28" fmla="*/ 1622146 h 4876800"/>
                <a:gd name="connsiteX29" fmla="*/ 3855930 w 4470396"/>
                <a:gd name="connsiteY29" fmla="*/ 1624584 h 4876800"/>
                <a:gd name="connsiteX30" fmla="*/ 3793141 w 4470396"/>
                <a:gd name="connsiteY30" fmla="*/ 1611982 h 4876800"/>
                <a:gd name="connsiteX31" fmla="*/ 3769366 w 4470396"/>
                <a:gd name="connsiteY31" fmla="*/ 1601210 h 4876800"/>
                <a:gd name="connsiteX32" fmla="*/ 3731981 w 4470396"/>
                <a:gd name="connsiteY32" fmla="*/ 1576016 h 4876800"/>
                <a:gd name="connsiteX33" fmla="*/ 3710035 w 4470396"/>
                <a:gd name="connsiteY33" fmla="*/ 1555490 h 4876800"/>
                <a:gd name="connsiteX34" fmla="*/ 3679965 w 4470396"/>
                <a:gd name="connsiteY34" fmla="*/ 1510789 h 4876800"/>
                <a:gd name="connsiteX35" fmla="*/ 3671630 w 4470396"/>
                <a:gd name="connsiteY35" fmla="*/ 1491082 h 4876800"/>
                <a:gd name="connsiteX36" fmla="*/ 3657610 w 4470396"/>
                <a:gd name="connsiteY36" fmla="*/ 1422397 h 4876800"/>
                <a:gd name="connsiteX37" fmla="*/ 3657610 w 4470396"/>
                <a:gd name="connsiteY37" fmla="*/ 1015994 h 4876800"/>
                <a:gd name="connsiteX38" fmla="*/ 3454413 w 4470396"/>
                <a:gd name="connsiteY38" fmla="*/ 812797 h 4876800"/>
                <a:gd name="connsiteX39" fmla="*/ 3251216 w 4470396"/>
                <a:gd name="connsiteY39" fmla="*/ 1015994 h 4876800"/>
                <a:gd name="connsiteX40" fmla="*/ 3251216 w 4470396"/>
                <a:gd name="connsiteY40" fmla="*/ 1422397 h 4876800"/>
                <a:gd name="connsiteX41" fmla="*/ 3048019 w 4470396"/>
                <a:gd name="connsiteY41" fmla="*/ 1625594 h 4876800"/>
                <a:gd name="connsiteX42" fmla="*/ 2844822 w 4470396"/>
                <a:gd name="connsiteY42" fmla="*/ 1422397 h 4876800"/>
                <a:gd name="connsiteX43" fmla="*/ 2844822 w 4470396"/>
                <a:gd name="connsiteY43" fmla="*/ 1015994 h 4876800"/>
                <a:gd name="connsiteX44" fmla="*/ 2641626 w 4470396"/>
                <a:gd name="connsiteY44" fmla="*/ 812797 h 4876800"/>
                <a:gd name="connsiteX45" fmla="*/ 2438429 w 4470396"/>
                <a:gd name="connsiteY45" fmla="*/ 1015994 h 4876800"/>
                <a:gd name="connsiteX46" fmla="*/ 2438429 w 4470396"/>
                <a:gd name="connsiteY46" fmla="*/ 1422397 h 4876800"/>
                <a:gd name="connsiteX47" fmla="*/ 2235232 w 4470396"/>
                <a:gd name="connsiteY47" fmla="*/ 1625594 h 4876800"/>
                <a:gd name="connsiteX48" fmla="*/ 2032035 w 4470396"/>
                <a:gd name="connsiteY48" fmla="*/ 1422397 h 4876800"/>
                <a:gd name="connsiteX49" fmla="*/ 2032035 w 4470396"/>
                <a:gd name="connsiteY49" fmla="*/ 1015994 h 4876800"/>
                <a:gd name="connsiteX50" fmla="*/ 1828838 w 4470396"/>
                <a:gd name="connsiteY50" fmla="*/ 812797 h 4876800"/>
                <a:gd name="connsiteX51" fmla="*/ 1625641 w 4470396"/>
                <a:gd name="connsiteY51" fmla="*/ 1015994 h 4876800"/>
                <a:gd name="connsiteX52" fmla="*/ 1625641 w 4470396"/>
                <a:gd name="connsiteY52" fmla="*/ 1422397 h 4876800"/>
                <a:gd name="connsiteX53" fmla="*/ 1422445 w 4470396"/>
                <a:gd name="connsiteY53" fmla="*/ 1625594 h 4876800"/>
                <a:gd name="connsiteX54" fmla="*/ 1219248 w 4470396"/>
                <a:gd name="connsiteY54" fmla="*/ 1422397 h 4876800"/>
                <a:gd name="connsiteX55" fmla="*/ 1219248 w 4470396"/>
                <a:gd name="connsiteY55" fmla="*/ 1015994 h 4876800"/>
                <a:gd name="connsiteX56" fmla="*/ 1016051 w 4470396"/>
                <a:gd name="connsiteY56" fmla="*/ 812797 h 4876800"/>
                <a:gd name="connsiteX57" fmla="*/ 812854 w 4470396"/>
                <a:gd name="connsiteY57" fmla="*/ 1015994 h 4876800"/>
                <a:gd name="connsiteX58" fmla="*/ 812854 w 4470396"/>
                <a:gd name="connsiteY58" fmla="*/ 1422397 h 4876800"/>
                <a:gd name="connsiteX59" fmla="*/ 799243 w 4470396"/>
                <a:gd name="connsiteY59" fmla="*/ 1490472 h 4876800"/>
                <a:gd name="connsiteX60" fmla="*/ 790299 w 4470396"/>
                <a:gd name="connsiteY60" fmla="*/ 1511199 h 4876800"/>
                <a:gd name="connsiteX61" fmla="*/ 761648 w 4470396"/>
                <a:gd name="connsiteY61" fmla="*/ 1553870 h 4876800"/>
                <a:gd name="connsiteX62" fmla="*/ 737673 w 4470396"/>
                <a:gd name="connsiteY62" fmla="*/ 1576626 h 4876800"/>
                <a:gd name="connsiteX63" fmla="*/ 701707 w 4470396"/>
                <a:gd name="connsiteY63" fmla="*/ 1601010 h 4876800"/>
                <a:gd name="connsiteX64" fmla="*/ 677323 w 4470396"/>
                <a:gd name="connsiteY64" fmla="*/ 1611982 h 4876800"/>
                <a:gd name="connsiteX65" fmla="*/ 614534 w 4470396"/>
                <a:gd name="connsiteY65" fmla="*/ 1624584 h 4876800"/>
                <a:gd name="connsiteX66" fmla="*/ 593398 w 4470396"/>
                <a:gd name="connsiteY66" fmla="*/ 1622346 h 4876800"/>
                <a:gd name="connsiteX67" fmla="*/ 549707 w 4470396"/>
                <a:gd name="connsiteY67" fmla="*/ 1613402 h 4876800"/>
                <a:gd name="connsiteX68" fmla="*/ 515160 w 4470396"/>
                <a:gd name="connsiteY68" fmla="*/ 1599181 h 4876800"/>
                <a:gd name="connsiteX69" fmla="*/ 406403 w 4470396"/>
                <a:gd name="connsiteY69" fmla="*/ 1422397 h 4876800"/>
                <a:gd name="connsiteX70" fmla="*/ 406403 w 4470396"/>
                <a:gd name="connsiteY70" fmla="*/ 1077563 h 4876800"/>
                <a:gd name="connsiteX71" fmla="*/ 778669 w 4470396"/>
                <a:gd name="connsiteY71" fmla="*/ 519170 h 4876800"/>
                <a:gd name="connsiteX72" fmla="*/ 812806 w 4470396"/>
                <a:gd name="connsiteY72" fmla="*/ 406394 h 4876800"/>
                <a:gd name="connsiteX73" fmla="*/ 3657610 w 4470396"/>
                <a:gd name="connsiteY73" fmla="*/ 406394 h 4876800"/>
                <a:gd name="connsiteX74" fmla="*/ 3691747 w 4470396"/>
                <a:gd name="connsiteY74" fmla="*/ 519170 h 4876800"/>
                <a:gd name="connsiteX75" fmla="*/ 4064003 w 4470396"/>
                <a:gd name="connsiteY75" fmla="*/ 1077573 h 4876800"/>
                <a:gd name="connsiteX76" fmla="*/ 4064003 w 4470396"/>
                <a:gd name="connsiteY76" fmla="*/ 1422397 h 48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4470396" h="4876800">
                  <a:moveTo>
                    <a:pt x="4436269" y="903227"/>
                  </a:moveTo>
                  <a:lnTo>
                    <a:pt x="4064003" y="344834"/>
                  </a:lnTo>
                  <a:lnTo>
                    <a:pt x="4064003" y="203197"/>
                  </a:lnTo>
                  <a:cubicBezTo>
                    <a:pt x="4064003" y="91030"/>
                    <a:pt x="3973173" y="0"/>
                    <a:pt x="3860806" y="0"/>
                  </a:cubicBezTo>
                  <a:lnTo>
                    <a:pt x="609600" y="0"/>
                  </a:lnTo>
                  <a:cubicBezTo>
                    <a:pt x="497434" y="0"/>
                    <a:pt x="406403" y="91030"/>
                    <a:pt x="406403" y="203197"/>
                  </a:cubicBezTo>
                  <a:lnTo>
                    <a:pt x="406403" y="344824"/>
                  </a:lnTo>
                  <a:lnTo>
                    <a:pt x="34138" y="903227"/>
                  </a:lnTo>
                  <a:cubicBezTo>
                    <a:pt x="11992" y="936555"/>
                    <a:pt x="0" y="975970"/>
                    <a:pt x="0" y="1016003"/>
                  </a:cubicBezTo>
                  <a:lnTo>
                    <a:pt x="0" y="1422406"/>
                  </a:lnTo>
                  <a:cubicBezTo>
                    <a:pt x="0" y="1601829"/>
                    <a:pt x="79448" y="1761754"/>
                    <a:pt x="203197" y="1873510"/>
                  </a:cubicBezTo>
                  <a:lnTo>
                    <a:pt x="203197" y="4673603"/>
                  </a:lnTo>
                  <a:cubicBezTo>
                    <a:pt x="203206" y="4785770"/>
                    <a:pt x="294237" y="4876800"/>
                    <a:pt x="406403" y="4876800"/>
                  </a:cubicBezTo>
                  <a:lnTo>
                    <a:pt x="1016003" y="4876800"/>
                  </a:lnTo>
                  <a:lnTo>
                    <a:pt x="1016003" y="2844803"/>
                  </a:lnTo>
                  <a:cubicBezTo>
                    <a:pt x="1016003" y="2732637"/>
                    <a:pt x="1107034" y="2641607"/>
                    <a:pt x="1219200" y="2641607"/>
                  </a:cubicBezTo>
                  <a:lnTo>
                    <a:pt x="2235203" y="2641607"/>
                  </a:lnTo>
                  <a:cubicBezTo>
                    <a:pt x="2347570" y="2641607"/>
                    <a:pt x="2438400" y="2732637"/>
                    <a:pt x="2438400" y="2844803"/>
                  </a:cubicBezTo>
                  <a:lnTo>
                    <a:pt x="2438400" y="4876800"/>
                  </a:lnTo>
                  <a:lnTo>
                    <a:pt x="4064003" y="4876800"/>
                  </a:lnTo>
                  <a:cubicBezTo>
                    <a:pt x="4176370" y="4876800"/>
                    <a:pt x="4267200" y="4785770"/>
                    <a:pt x="4267200" y="4673603"/>
                  </a:cubicBezTo>
                  <a:lnTo>
                    <a:pt x="4267200" y="1873501"/>
                  </a:lnTo>
                  <a:cubicBezTo>
                    <a:pt x="4391149" y="1761744"/>
                    <a:pt x="4470397" y="1601819"/>
                    <a:pt x="4470397" y="1422397"/>
                  </a:cubicBezTo>
                  <a:lnTo>
                    <a:pt x="4470397" y="1015994"/>
                  </a:lnTo>
                  <a:cubicBezTo>
                    <a:pt x="4470407" y="975970"/>
                    <a:pt x="4458615" y="936546"/>
                    <a:pt x="4436269" y="903227"/>
                  </a:cubicBezTo>
                  <a:close/>
                  <a:moveTo>
                    <a:pt x="4064003" y="1422397"/>
                  </a:moveTo>
                  <a:cubicBezTo>
                    <a:pt x="4064003" y="1499616"/>
                    <a:pt x="4019093" y="1564843"/>
                    <a:pt x="3955495" y="1599181"/>
                  </a:cubicBezTo>
                  <a:cubicBezTo>
                    <a:pt x="3943912" y="1605477"/>
                    <a:pt x="3932330" y="1609744"/>
                    <a:pt x="3920547" y="1613611"/>
                  </a:cubicBezTo>
                  <a:cubicBezTo>
                    <a:pt x="3906936" y="1617878"/>
                    <a:pt x="3892706" y="1620926"/>
                    <a:pt x="3877875" y="1622146"/>
                  </a:cubicBezTo>
                  <a:cubicBezTo>
                    <a:pt x="3870560" y="1622755"/>
                    <a:pt x="3863045" y="1624784"/>
                    <a:pt x="3855930" y="1624584"/>
                  </a:cubicBezTo>
                  <a:cubicBezTo>
                    <a:pt x="3833784" y="1623974"/>
                    <a:pt x="3812848" y="1619098"/>
                    <a:pt x="3793141" y="1611982"/>
                  </a:cubicBezTo>
                  <a:cubicBezTo>
                    <a:pt x="3784806" y="1608935"/>
                    <a:pt x="3777091" y="1605077"/>
                    <a:pt x="3769366" y="1601210"/>
                  </a:cubicBezTo>
                  <a:cubicBezTo>
                    <a:pt x="3755755" y="1594094"/>
                    <a:pt x="3743563" y="1585560"/>
                    <a:pt x="3731981" y="1576016"/>
                  </a:cubicBezTo>
                  <a:cubicBezTo>
                    <a:pt x="3724256" y="1569511"/>
                    <a:pt x="3716941" y="1563014"/>
                    <a:pt x="3710035" y="1555490"/>
                  </a:cubicBezTo>
                  <a:cubicBezTo>
                    <a:pt x="3698253" y="1541878"/>
                    <a:pt x="3687890" y="1527039"/>
                    <a:pt x="3679965" y="1510789"/>
                  </a:cubicBezTo>
                  <a:cubicBezTo>
                    <a:pt x="3676717" y="1504283"/>
                    <a:pt x="3674069" y="1497787"/>
                    <a:pt x="3671630" y="1491082"/>
                  </a:cubicBezTo>
                  <a:cubicBezTo>
                    <a:pt x="3663706" y="1469336"/>
                    <a:pt x="3657610" y="1446781"/>
                    <a:pt x="3657610" y="1422397"/>
                  </a:cubicBezTo>
                  <a:lnTo>
                    <a:pt x="3657610" y="1015994"/>
                  </a:lnTo>
                  <a:cubicBezTo>
                    <a:pt x="3657610" y="903827"/>
                    <a:pt x="3566779" y="812797"/>
                    <a:pt x="3454413" y="812797"/>
                  </a:cubicBezTo>
                  <a:cubicBezTo>
                    <a:pt x="3342246" y="812797"/>
                    <a:pt x="3251216" y="903827"/>
                    <a:pt x="3251216" y="1015994"/>
                  </a:cubicBezTo>
                  <a:lnTo>
                    <a:pt x="3251216" y="1422397"/>
                  </a:lnTo>
                  <a:cubicBezTo>
                    <a:pt x="3251216" y="1534363"/>
                    <a:pt x="3160186" y="1625594"/>
                    <a:pt x="3048019" y="1625594"/>
                  </a:cubicBezTo>
                  <a:cubicBezTo>
                    <a:pt x="2936053" y="1625594"/>
                    <a:pt x="2844822" y="1534354"/>
                    <a:pt x="2844822" y="1422397"/>
                  </a:cubicBezTo>
                  <a:lnTo>
                    <a:pt x="2844822" y="1015994"/>
                  </a:lnTo>
                  <a:cubicBezTo>
                    <a:pt x="2844822" y="903827"/>
                    <a:pt x="2753992" y="812797"/>
                    <a:pt x="2641626" y="812797"/>
                  </a:cubicBezTo>
                  <a:cubicBezTo>
                    <a:pt x="2529459" y="812797"/>
                    <a:pt x="2438429" y="903827"/>
                    <a:pt x="2438429" y="1015994"/>
                  </a:cubicBezTo>
                  <a:lnTo>
                    <a:pt x="2438429" y="1422397"/>
                  </a:lnTo>
                  <a:cubicBezTo>
                    <a:pt x="2438429" y="1534363"/>
                    <a:pt x="2347398" y="1625594"/>
                    <a:pt x="2235232" y="1625594"/>
                  </a:cubicBezTo>
                  <a:cubicBezTo>
                    <a:pt x="2123266" y="1625594"/>
                    <a:pt x="2032035" y="1534354"/>
                    <a:pt x="2032035" y="1422397"/>
                  </a:cubicBezTo>
                  <a:lnTo>
                    <a:pt x="2032035" y="1015994"/>
                  </a:lnTo>
                  <a:cubicBezTo>
                    <a:pt x="2032035" y="903827"/>
                    <a:pt x="1941205" y="812797"/>
                    <a:pt x="1828838" y="812797"/>
                  </a:cubicBezTo>
                  <a:cubicBezTo>
                    <a:pt x="1716672" y="812797"/>
                    <a:pt x="1625641" y="903827"/>
                    <a:pt x="1625641" y="1015994"/>
                  </a:cubicBezTo>
                  <a:lnTo>
                    <a:pt x="1625641" y="1422397"/>
                  </a:lnTo>
                  <a:cubicBezTo>
                    <a:pt x="1625641" y="1534363"/>
                    <a:pt x="1534611" y="1625594"/>
                    <a:pt x="1422445" y="1625594"/>
                  </a:cubicBezTo>
                  <a:cubicBezTo>
                    <a:pt x="1310478" y="1625594"/>
                    <a:pt x="1219248" y="1534354"/>
                    <a:pt x="1219248" y="1422397"/>
                  </a:cubicBezTo>
                  <a:lnTo>
                    <a:pt x="1219248" y="1015994"/>
                  </a:lnTo>
                  <a:cubicBezTo>
                    <a:pt x="1219248" y="903827"/>
                    <a:pt x="1128417" y="812797"/>
                    <a:pt x="1016051" y="812797"/>
                  </a:cubicBezTo>
                  <a:cubicBezTo>
                    <a:pt x="903884" y="812797"/>
                    <a:pt x="812854" y="903827"/>
                    <a:pt x="812854" y="1015994"/>
                  </a:cubicBezTo>
                  <a:lnTo>
                    <a:pt x="812854" y="1422397"/>
                  </a:lnTo>
                  <a:cubicBezTo>
                    <a:pt x="812854" y="1446581"/>
                    <a:pt x="806958" y="1469136"/>
                    <a:pt x="799243" y="1490472"/>
                  </a:cubicBezTo>
                  <a:cubicBezTo>
                    <a:pt x="796604" y="1497587"/>
                    <a:pt x="793756" y="1504493"/>
                    <a:pt x="790299" y="1511199"/>
                  </a:cubicBezTo>
                  <a:cubicBezTo>
                    <a:pt x="782574" y="1526638"/>
                    <a:pt x="772820" y="1540869"/>
                    <a:pt x="761648" y="1553870"/>
                  </a:cubicBezTo>
                  <a:cubicBezTo>
                    <a:pt x="754332" y="1562205"/>
                    <a:pt x="746208" y="1569520"/>
                    <a:pt x="737673" y="1576626"/>
                  </a:cubicBezTo>
                  <a:cubicBezTo>
                    <a:pt x="726500" y="1585970"/>
                    <a:pt x="714508" y="1594304"/>
                    <a:pt x="701707" y="1601010"/>
                  </a:cubicBezTo>
                  <a:cubicBezTo>
                    <a:pt x="693782" y="1605077"/>
                    <a:pt x="685657" y="1608935"/>
                    <a:pt x="677323" y="1611982"/>
                  </a:cubicBezTo>
                  <a:cubicBezTo>
                    <a:pt x="657406" y="1619098"/>
                    <a:pt x="636680" y="1624174"/>
                    <a:pt x="614534" y="1624584"/>
                  </a:cubicBezTo>
                  <a:cubicBezTo>
                    <a:pt x="607628" y="1624784"/>
                    <a:pt x="600313" y="1622955"/>
                    <a:pt x="593398" y="1622346"/>
                  </a:cubicBezTo>
                  <a:cubicBezTo>
                    <a:pt x="578158" y="1620926"/>
                    <a:pt x="563728" y="1617878"/>
                    <a:pt x="549707" y="1613402"/>
                  </a:cubicBezTo>
                  <a:cubicBezTo>
                    <a:pt x="538124" y="1609744"/>
                    <a:pt x="526542" y="1605277"/>
                    <a:pt x="515160" y="1599181"/>
                  </a:cubicBezTo>
                  <a:cubicBezTo>
                    <a:pt x="451514" y="1564843"/>
                    <a:pt x="406403" y="1499616"/>
                    <a:pt x="406403" y="1422397"/>
                  </a:cubicBezTo>
                  <a:lnTo>
                    <a:pt x="406403" y="1077563"/>
                  </a:lnTo>
                  <a:lnTo>
                    <a:pt x="778669" y="519170"/>
                  </a:lnTo>
                  <a:cubicBezTo>
                    <a:pt x="801024" y="485842"/>
                    <a:pt x="812806" y="446427"/>
                    <a:pt x="812806" y="406394"/>
                  </a:cubicBezTo>
                  <a:lnTo>
                    <a:pt x="3657610" y="406394"/>
                  </a:lnTo>
                  <a:cubicBezTo>
                    <a:pt x="3657610" y="446427"/>
                    <a:pt x="3669602" y="485842"/>
                    <a:pt x="3691747" y="519170"/>
                  </a:cubicBezTo>
                  <a:lnTo>
                    <a:pt x="4064003" y="1077573"/>
                  </a:lnTo>
                  <a:lnTo>
                    <a:pt x="4064003" y="142239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rgbClr val="223B35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80CD189-D0B3-379E-5DD4-CB836275EE5B}"/>
                </a:ext>
              </a:extLst>
            </p:cNvPr>
            <p:cNvSpPr/>
            <p:nvPr/>
          </p:nvSpPr>
          <p:spPr>
            <a:xfrm>
              <a:off x="5283203" y="4038600"/>
              <a:ext cx="609600" cy="1828800"/>
            </a:xfrm>
            <a:custGeom>
              <a:avLst/>
              <a:gdLst>
                <a:gd name="connsiteX0" fmla="*/ 0 w 609600"/>
                <a:gd name="connsiteY0" fmla="*/ 0 h 1828800"/>
                <a:gd name="connsiteX1" fmla="*/ 609600 w 609600"/>
                <a:gd name="connsiteY1" fmla="*/ 0 h 1828800"/>
                <a:gd name="connsiteX2" fmla="*/ 609600 w 609600"/>
                <a:gd name="connsiteY2" fmla="*/ 1828800 h 1828800"/>
                <a:gd name="connsiteX3" fmla="*/ 0 w 609600"/>
                <a:gd name="connsiteY3" fmla="*/ 182880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600" h="1828800">
                  <a:moveTo>
                    <a:pt x="0" y="0"/>
                  </a:moveTo>
                  <a:lnTo>
                    <a:pt x="609600" y="0"/>
                  </a:lnTo>
                  <a:lnTo>
                    <a:pt x="609600" y="1828800"/>
                  </a:lnTo>
                  <a:lnTo>
                    <a:pt x="0" y="18288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>
                <a:solidFill>
                  <a:srgbClr val="223B35"/>
                </a:solidFill>
              </a:endParaRPr>
            </a:p>
          </p:txBody>
        </p:sp>
      </p:grp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E1F16B-3D00-B6EA-3BEC-B57F489700A2}"/>
              </a:ext>
            </a:extLst>
          </p:cNvPr>
          <p:cNvSpPr/>
          <p:nvPr/>
        </p:nvSpPr>
        <p:spPr>
          <a:xfrm>
            <a:off x="13112105" y="127880"/>
            <a:ext cx="5648431" cy="6858000"/>
          </a:xfrm>
          <a:custGeom>
            <a:avLst/>
            <a:gdLst>
              <a:gd name="connsiteX0" fmla="*/ 988574 w 5648431"/>
              <a:gd name="connsiteY0" fmla="*/ 0 h 6858000"/>
              <a:gd name="connsiteX1" fmla="*/ 5648431 w 5648431"/>
              <a:gd name="connsiteY1" fmla="*/ 0 h 6858000"/>
              <a:gd name="connsiteX2" fmla="*/ 5648431 w 5648431"/>
              <a:gd name="connsiteY2" fmla="*/ 6858000 h 6858000"/>
              <a:gd name="connsiteX3" fmla="*/ 988576 w 5648431"/>
              <a:gd name="connsiteY3" fmla="*/ 6858000 h 6858000"/>
              <a:gd name="connsiteX4" fmla="*/ 933283 w 5648431"/>
              <a:gd name="connsiteY4" fmla="*/ 6771754 h 6858000"/>
              <a:gd name="connsiteX5" fmla="*/ 0 w 5648431"/>
              <a:gd name="connsiteY5" fmla="*/ 3428999 h 6858000"/>
              <a:gd name="connsiteX6" fmla="*/ 933283 w 5648431"/>
              <a:gd name="connsiteY6" fmla="*/ 862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48431" h="6858000">
                <a:moveTo>
                  <a:pt x="988574" y="0"/>
                </a:moveTo>
                <a:lnTo>
                  <a:pt x="5648431" y="0"/>
                </a:lnTo>
                <a:lnTo>
                  <a:pt x="5648431" y="6858000"/>
                </a:lnTo>
                <a:lnTo>
                  <a:pt x="988576" y="6858000"/>
                </a:lnTo>
                <a:lnTo>
                  <a:pt x="933283" y="6771754"/>
                </a:lnTo>
                <a:cubicBezTo>
                  <a:pt x="341045" y="5797060"/>
                  <a:pt x="0" y="4652858"/>
                  <a:pt x="0" y="3428999"/>
                </a:cubicBezTo>
                <a:cubicBezTo>
                  <a:pt x="0" y="2205141"/>
                  <a:pt x="341045" y="1060938"/>
                  <a:pt x="933283" y="8624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8669C1-014E-95EA-96F8-92B15F29E280}"/>
              </a:ext>
            </a:extLst>
          </p:cNvPr>
          <p:cNvSpPr txBox="1"/>
          <p:nvPr/>
        </p:nvSpPr>
        <p:spPr>
          <a:xfrm>
            <a:off x="948359" y="1169723"/>
            <a:ext cx="9521331" cy="70788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latin typeface="+mj-lt"/>
              </a:rPr>
              <a:t>EDA was conducted to understand customer behavior and engagement patterns across different offer types.</a:t>
            </a:r>
            <a:endParaRPr lang="en-ID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087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 Design">
  <a:themeElements>
    <a:clrScheme name="Custom 34">
      <a:dk1>
        <a:srgbClr val="223B35"/>
      </a:dk1>
      <a:lt1>
        <a:srgbClr val="D7E8E2"/>
      </a:lt1>
      <a:dk2>
        <a:srgbClr val="28604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23B35"/>
      </a:hlink>
      <a:folHlink>
        <a:srgbClr val="223B35"/>
      </a:folHlink>
    </a:clrScheme>
    <a:fontScheme name="Custom 52">
      <a:majorFont>
        <a:latin typeface="Raleway Extra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3952</TotalTime>
  <Words>711</Words>
  <Application>Microsoft Office PowerPoint</Application>
  <PresentationFormat>Widescreen</PresentationFormat>
  <Paragraphs>120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Aptos</vt:lpstr>
      <vt:lpstr>Arial</vt:lpstr>
      <vt:lpstr>Calibri</vt:lpstr>
      <vt:lpstr>Montserrat</vt:lpstr>
      <vt:lpstr>Poppins</vt:lpstr>
      <vt:lpstr>Raleway ExtraBold</vt:lpstr>
      <vt:lpstr>Red Hat Display Black</vt:lpstr>
      <vt:lpstr>Roboto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wahyudi mokoagow</dc:creator>
  <cp:lastModifiedBy>يوسف اسماعيل احمد اسماعيل</cp:lastModifiedBy>
  <cp:revision>331</cp:revision>
  <dcterms:created xsi:type="dcterms:W3CDTF">2024-06-19T23:02:53Z</dcterms:created>
  <dcterms:modified xsi:type="dcterms:W3CDTF">2025-12-25T14:00:00Z</dcterms:modified>
</cp:coreProperties>
</file>

<file path=docProps/thumbnail.jpeg>
</file>